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>
  <p:sldMasterIdLst>
    <p:sldMasterId id="2147483648" r:id="rId2"/>
    <p:sldMasterId id="2147483656" r:id="rId3"/>
  </p:sldMasterIdLst>
  <p:notesMasterIdLst>
    <p:notesMasterId r:id="rId18"/>
  </p:notesMasterIdLst>
  <p:handoutMasterIdLst>
    <p:handoutMasterId r:id="rId19"/>
  </p:handoutMasterIdLst>
  <p:sldIdLst>
    <p:sldId id="368" r:id="rId4"/>
    <p:sldId id="256" r:id="rId5"/>
    <p:sldId id="257" r:id="rId6"/>
    <p:sldId id="323" r:id="rId7"/>
    <p:sldId id="360" r:id="rId8"/>
    <p:sldId id="362" r:id="rId9"/>
    <p:sldId id="356" r:id="rId10"/>
    <p:sldId id="359" r:id="rId11"/>
    <p:sldId id="364" r:id="rId12"/>
    <p:sldId id="310" r:id="rId13"/>
    <p:sldId id="365" r:id="rId14"/>
    <p:sldId id="366" r:id="rId15"/>
    <p:sldId id="367" r:id="rId16"/>
    <p:sldId id="369" r:id="rId1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8" autoAdjust="0"/>
    <p:restoredTop sz="98531" autoAdjust="0"/>
  </p:normalViewPr>
  <p:slideViewPr>
    <p:cSldViewPr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7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5706385334645667"/>
          <c:y val="1.3240944881889762E-2"/>
          <c:w val="0.32731114665354333"/>
          <c:h val="0.92685144356955385"/>
        </c:manualLayout>
      </c:layout>
      <c:overlay val="0"/>
      <c:txPr>
        <a:bodyPr/>
        <a:lstStyle/>
        <a:p>
          <a:pPr>
            <a:defRPr sz="1500" kern="800" baseline="0">
              <a:latin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rgbClr val="FF3300"/>
              </a:solidFill>
            </c:spPr>
          </c:dPt>
          <c:dPt>
            <c:idx val="5"/>
            <c:bubble3D val="0"/>
            <c:spPr>
              <a:solidFill>
                <a:srgbClr val="CC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Sheet1!$A$2:$A$13</c:f>
              <c:strCache>
                <c:ptCount val="12"/>
                <c:pt idx="0">
                  <c:v>Viễn thông, truyền hình</c:v>
                </c:pt>
                <c:pt idx="1">
                  <c:v>Hàng hóa dịch vụ thường ngày</c:v>
                </c:pt>
                <c:pt idx="2">
                  <c:v>Điện tử, điện lạnh</c:v>
                </c:pt>
                <c:pt idx="3">
                  <c:v>Bất động sản</c:v>
                </c:pt>
                <c:pt idx="4">
                  <c:v>Phương tiện vận tải</c:v>
                </c:pt>
                <c:pt idx="5">
                  <c:v>Khác</c:v>
                </c:pt>
                <c:pt idx="6">
                  <c:v>Y tế</c:v>
                </c:pt>
                <c:pt idx="7">
                  <c:v>Dịch vụ tài chính</c:v>
                </c:pt>
                <c:pt idx="8">
                  <c:v>Du lịch</c:v>
                </c:pt>
                <c:pt idx="9">
                  <c:v>Giáo dục, giải trí</c:v>
                </c:pt>
                <c:pt idx="10">
                  <c:v>Năng lượng</c:v>
                </c:pt>
                <c:pt idx="11">
                  <c:v>Internet, máy tính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74</c:v>
                </c:pt>
                <c:pt idx="1">
                  <c:v>7.4</c:v>
                </c:pt>
                <c:pt idx="2">
                  <c:v>6</c:v>
                </c:pt>
                <c:pt idx="3">
                  <c:v>4.5999999999999996</c:v>
                </c:pt>
                <c:pt idx="4">
                  <c:v>2.5</c:v>
                </c:pt>
                <c:pt idx="5">
                  <c:v>1.5</c:v>
                </c:pt>
                <c:pt idx="6">
                  <c:v>1.2</c:v>
                </c:pt>
                <c:pt idx="7">
                  <c:v>1</c:v>
                </c:pt>
                <c:pt idx="8">
                  <c:v>0.5</c:v>
                </c:pt>
                <c:pt idx="9">
                  <c:v>0.5</c:v>
                </c:pt>
                <c:pt idx="10">
                  <c:v>0.34</c:v>
                </c:pt>
                <c:pt idx="11">
                  <c:v>0.46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716802001312341"/>
          <c:y val="2.1069936150535568E-2"/>
          <c:w val="0.37158197998687664"/>
          <c:h val="0.97893006384946457"/>
        </c:manualLayout>
      </c:layout>
      <c:overlay val="0"/>
      <c:txPr>
        <a:bodyPr/>
        <a:lstStyle/>
        <a:p>
          <a:pPr>
            <a:lnSpc>
              <a:spcPts val="1500"/>
            </a:lnSpc>
            <a:defRPr sz="1600" kern="800" spc="-50" baseline="0">
              <a:latin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aseline="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1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aseline="0" dirty="0" err="1" smtClean="0">
                <a:latin typeface="Times New Roman" pitchFamily="18" charset="0"/>
                <a:cs typeface="Times New Roman" pitchFamily="18" charset="0"/>
              </a:rPr>
              <a:t>khiếu</a:t>
            </a:r>
            <a:r>
              <a:rPr lang="en-US" sz="1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aseline="0" dirty="0" err="1" smtClean="0">
                <a:latin typeface="Times New Roman" pitchFamily="18" charset="0"/>
                <a:cs typeface="Times New Roman" pitchFamily="18" charset="0"/>
              </a:rPr>
              <a:t>nại</a:t>
            </a:r>
            <a:r>
              <a:rPr lang="en-US" sz="1800" baseline="0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1800" baseline="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aseline="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aseline="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800" baseline="0" dirty="0" smtClean="0">
                <a:latin typeface="Times New Roman" pitchFamily="18" charset="0"/>
                <a:cs typeface="Times New Roman" pitchFamily="18" charset="0"/>
              </a:rPr>
              <a:t> 2014 </a:t>
            </a:r>
            <a:r>
              <a:rPr lang="en-US" sz="1800" baseline="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aseline="0" dirty="0" err="1" smtClean="0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1800" baseline="0" dirty="0" smtClean="0">
                <a:latin typeface="Times New Roman" pitchFamily="18" charset="0"/>
                <a:cs typeface="Times New Roman" pitchFamily="18" charset="0"/>
              </a:rPr>
              <a:t> QLCT</a:t>
            </a:r>
            <a:endParaRPr lang="vi-VN" sz="18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8157567629608538E-2"/>
          <c:y val="0.23028564453125"/>
          <c:w val="0.86425739113207012"/>
          <c:h val="0.69088388390204258"/>
        </c:manualLayout>
      </c:layout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1688448"/>
        <c:axId val="121689984"/>
      </c:barChart>
      <c:catAx>
        <c:axId val="121688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1689984"/>
        <c:crosses val="autoZero"/>
        <c:auto val="1"/>
        <c:lblAlgn val="ctr"/>
        <c:lblOffset val="100"/>
        <c:noMultiLvlLbl val="0"/>
      </c:catAx>
      <c:valAx>
        <c:axId val="121689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16884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SL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aseline="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endParaRPr lang="vi-VN" sz="18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Số lượng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2011</c:v>
                </c:pt>
                <c:pt idx="1">
                  <c:v>2014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39</c:v>
                </c:pt>
                <c:pt idx="1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8426240"/>
        <c:axId val="138427776"/>
      </c:barChart>
      <c:catAx>
        <c:axId val="13842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427776"/>
        <c:crosses val="autoZero"/>
        <c:auto val="1"/>
        <c:lblAlgn val="ctr"/>
        <c:lblOffset val="100"/>
        <c:noMultiLvlLbl val="1"/>
      </c:catAx>
      <c:valAx>
        <c:axId val="138427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3842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F77DB0-8F82-4E49-BD4E-275ED82905C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5A359A-A205-4A33-A2E1-50C8185B4344}">
      <dgm:prSet phldrT="[Text]" custT="1"/>
      <dgm:spPr/>
      <dgm:t>
        <a:bodyPr anchor="ctr"/>
        <a:lstStyle/>
        <a:p>
          <a:pPr indent="-457200" algn="just">
            <a:spcBef>
              <a:spcPts val="1200"/>
            </a:spcBef>
            <a:spcAft>
              <a:spcPts val="1200"/>
            </a:spcAft>
          </a:pP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1. </a:t>
          </a:r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Kết</a:t>
          </a: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quả</a:t>
          </a: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đạt</a:t>
          </a: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được</a:t>
          </a:r>
          <a:endParaRPr lang="en-US" sz="4000" dirty="0">
            <a:latin typeface="Times New Roman" pitchFamily="18" charset="0"/>
            <a:cs typeface="Times New Roman" pitchFamily="18" charset="0"/>
          </a:endParaRPr>
        </a:p>
      </dgm:t>
    </dgm:pt>
    <dgm:pt modelId="{BC9142E4-2087-4EA4-BC21-8CC9B7F81113}" type="parTrans" cxnId="{BF4226F2-11C4-4054-85E4-27E86BFA62C0}">
      <dgm:prSet/>
      <dgm:spPr/>
      <dgm:t>
        <a:bodyPr/>
        <a:lstStyle/>
        <a:p>
          <a:endParaRPr lang="en-US"/>
        </a:p>
      </dgm:t>
    </dgm:pt>
    <dgm:pt modelId="{BF3122F8-2825-40FA-B1F9-962D84AE9B65}" type="sibTrans" cxnId="{BF4226F2-11C4-4054-85E4-27E86BFA62C0}">
      <dgm:prSet/>
      <dgm:spPr/>
      <dgm:t>
        <a:bodyPr/>
        <a:lstStyle/>
        <a:p>
          <a:endParaRPr lang="en-US"/>
        </a:p>
      </dgm:t>
    </dgm:pt>
    <dgm:pt modelId="{9DC5580B-8DA8-4C47-89D7-3C160BE37074}">
      <dgm:prSet phldrT="[Text]" custT="1"/>
      <dgm:spPr/>
      <dgm:t>
        <a:bodyPr anchor="ctr"/>
        <a:lstStyle/>
        <a:p>
          <a:pPr indent="-457200" algn="just">
            <a:spcBef>
              <a:spcPts val="1200"/>
            </a:spcBef>
            <a:spcAft>
              <a:spcPts val="1200"/>
            </a:spcAft>
          </a:pP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2. </a:t>
          </a:r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Hạn</a:t>
          </a: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tồn</a:t>
          </a: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tại</a:t>
          </a:r>
          <a:endParaRPr lang="en-US" sz="4000" dirty="0">
            <a:latin typeface="Times New Roman" pitchFamily="18" charset="0"/>
            <a:cs typeface="Times New Roman" pitchFamily="18" charset="0"/>
          </a:endParaRPr>
        </a:p>
      </dgm:t>
    </dgm:pt>
    <dgm:pt modelId="{B5EE3A84-09C0-46F6-9DCD-5FC4D3FA8D76}" type="parTrans" cxnId="{6D7E8902-122E-4B35-BE10-8851A749926B}">
      <dgm:prSet/>
      <dgm:spPr/>
      <dgm:t>
        <a:bodyPr/>
        <a:lstStyle/>
        <a:p>
          <a:endParaRPr lang="en-US"/>
        </a:p>
      </dgm:t>
    </dgm:pt>
    <dgm:pt modelId="{704FD9EB-898F-41D9-AFD8-2E065DD37922}" type="sibTrans" cxnId="{6D7E8902-122E-4B35-BE10-8851A749926B}">
      <dgm:prSet/>
      <dgm:spPr/>
      <dgm:t>
        <a:bodyPr/>
        <a:lstStyle/>
        <a:p>
          <a:endParaRPr lang="en-US"/>
        </a:p>
      </dgm:t>
    </dgm:pt>
    <dgm:pt modelId="{8D504AF3-8507-49A4-BC8B-6A009BFA51F3}">
      <dgm:prSet phldrT="[Text]" custT="1"/>
      <dgm:spPr/>
      <dgm:t>
        <a:bodyPr anchor="ctr"/>
        <a:lstStyle/>
        <a:p>
          <a:pPr indent="-457200" algn="just">
            <a:spcBef>
              <a:spcPts val="1200"/>
            </a:spcBef>
            <a:spcAft>
              <a:spcPts val="1200"/>
            </a:spcAft>
          </a:pP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3. </a:t>
          </a:r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Đề</a:t>
          </a: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xuất</a:t>
          </a: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phương</a:t>
          </a: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hướng</a:t>
          </a:r>
          <a:endParaRPr lang="en-US" sz="4000" dirty="0">
            <a:latin typeface="Times New Roman" pitchFamily="18" charset="0"/>
            <a:cs typeface="Times New Roman" pitchFamily="18" charset="0"/>
          </a:endParaRPr>
        </a:p>
      </dgm:t>
    </dgm:pt>
    <dgm:pt modelId="{8B75B0BF-E98A-412E-8A50-A08861A56ACD}" type="sibTrans" cxnId="{160D94FB-00EE-4621-94B4-BAD2DED2EF77}">
      <dgm:prSet/>
      <dgm:spPr/>
      <dgm:t>
        <a:bodyPr/>
        <a:lstStyle/>
        <a:p>
          <a:endParaRPr lang="en-US"/>
        </a:p>
      </dgm:t>
    </dgm:pt>
    <dgm:pt modelId="{DF07DA6E-0B3B-4B8A-8287-A0806B1DE7D3}" type="parTrans" cxnId="{160D94FB-00EE-4621-94B4-BAD2DED2EF77}">
      <dgm:prSet/>
      <dgm:spPr/>
      <dgm:t>
        <a:bodyPr/>
        <a:lstStyle/>
        <a:p>
          <a:endParaRPr lang="en-US"/>
        </a:p>
      </dgm:t>
    </dgm:pt>
    <dgm:pt modelId="{7CD803E1-34FA-401A-B1FB-90D3AA083AEC}" type="pres">
      <dgm:prSet presAssocID="{A9F77DB0-8F82-4E49-BD4E-275ED82905C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BE498D5-6B15-472B-ACCA-0DA8A5D86638}" type="pres">
      <dgm:prSet presAssocID="{B65A359A-A205-4A33-A2E1-50C8185B4344}" presName="thickLine" presStyleLbl="alignNode1" presStyleIdx="0" presStyleCnt="3"/>
      <dgm:spPr/>
    </dgm:pt>
    <dgm:pt modelId="{1E596266-1560-4D3A-8717-C69DACBCB11B}" type="pres">
      <dgm:prSet presAssocID="{B65A359A-A205-4A33-A2E1-50C8185B4344}" presName="horz1" presStyleCnt="0"/>
      <dgm:spPr/>
    </dgm:pt>
    <dgm:pt modelId="{A56FBBC2-4E9F-4F4D-8F57-D183FE2A737E}" type="pres">
      <dgm:prSet presAssocID="{B65A359A-A205-4A33-A2E1-50C8185B4344}" presName="tx1" presStyleLbl="revTx" presStyleIdx="0" presStyleCnt="3"/>
      <dgm:spPr/>
      <dgm:t>
        <a:bodyPr/>
        <a:lstStyle/>
        <a:p>
          <a:endParaRPr lang="en-US"/>
        </a:p>
      </dgm:t>
    </dgm:pt>
    <dgm:pt modelId="{8E8DD0DA-898B-4396-8206-0CB7C31DA72E}" type="pres">
      <dgm:prSet presAssocID="{B65A359A-A205-4A33-A2E1-50C8185B4344}" presName="vert1" presStyleCnt="0"/>
      <dgm:spPr/>
    </dgm:pt>
    <dgm:pt modelId="{E14917D9-03F4-40F3-8876-1D8DF2481EB2}" type="pres">
      <dgm:prSet presAssocID="{9DC5580B-8DA8-4C47-89D7-3C160BE37074}" presName="thickLine" presStyleLbl="alignNode1" presStyleIdx="1" presStyleCnt="3"/>
      <dgm:spPr/>
    </dgm:pt>
    <dgm:pt modelId="{A0EB9B48-E077-4D14-B6D2-9CB157F7D544}" type="pres">
      <dgm:prSet presAssocID="{9DC5580B-8DA8-4C47-89D7-3C160BE37074}" presName="horz1" presStyleCnt="0"/>
      <dgm:spPr/>
    </dgm:pt>
    <dgm:pt modelId="{140A01FF-7024-41CF-B395-C0E7F2A6EEB9}" type="pres">
      <dgm:prSet presAssocID="{9DC5580B-8DA8-4C47-89D7-3C160BE37074}" presName="tx1" presStyleLbl="revTx" presStyleIdx="1" presStyleCnt="3"/>
      <dgm:spPr/>
      <dgm:t>
        <a:bodyPr/>
        <a:lstStyle/>
        <a:p>
          <a:endParaRPr lang="en-US"/>
        </a:p>
      </dgm:t>
    </dgm:pt>
    <dgm:pt modelId="{AAE6EDB4-C874-4724-B186-D22DE2AC8A4E}" type="pres">
      <dgm:prSet presAssocID="{9DC5580B-8DA8-4C47-89D7-3C160BE37074}" presName="vert1" presStyleCnt="0"/>
      <dgm:spPr/>
    </dgm:pt>
    <dgm:pt modelId="{26727E5A-A049-4AA2-9729-082EEA8A2793}" type="pres">
      <dgm:prSet presAssocID="{8D504AF3-8507-49A4-BC8B-6A009BFA51F3}" presName="thickLine" presStyleLbl="alignNode1" presStyleIdx="2" presStyleCnt="3"/>
      <dgm:spPr/>
    </dgm:pt>
    <dgm:pt modelId="{485ED97B-FB58-44AE-80AC-47C0D97B16E2}" type="pres">
      <dgm:prSet presAssocID="{8D504AF3-8507-49A4-BC8B-6A009BFA51F3}" presName="horz1" presStyleCnt="0"/>
      <dgm:spPr/>
    </dgm:pt>
    <dgm:pt modelId="{CC00736C-5D6E-4344-A883-E69899AA3E82}" type="pres">
      <dgm:prSet presAssocID="{8D504AF3-8507-49A4-BC8B-6A009BFA51F3}" presName="tx1" presStyleLbl="revTx" presStyleIdx="2" presStyleCnt="3"/>
      <dgm:spPr/>
      <dgm:t>
        <a:bodyPr/>
        <a:lstStyle/>
        <a:p>
          <a:endParaRPr lang="en-US"/>
        </a:p>
      </dgm:t>
    </dgm:pt>
    <dgm:pt modelId="{87F4F5F3-8B68-4623-8E48-85F421B51136}" type="pres">
      <dgm:prSet presAssocID="{8D504AF3-8507-49A4-BC8B-6A009BFA51F3}" presName="vert1" presStyleCnt="0"/>
      <dgm:spPr/>
    </dgm:pt>
  </dgm:ptLst>
  <dgm:cxnLst>
    <dgm:cxn modelId="{160D94FB-00EE-4621-94B4-BAD2DED2EF77}" srcId="{A9F77DB0-8F82-4E49-BD4E-275ED82905C8}" destId="{8D504AF3-8507-49A4-BC8B-6A009BFA51F3}" srcOrd="2" destOrd="0" parTransId="{DF07DA6E-0B3B-4B8A-8287-A0806B1DE7D3}" sibTransId="{8B75B0BF-E98A-412E-8A50-A08861A56ACD}"/>
    <dgm:cxn modelId="{6D7E8902-122E-4B35-BE10-8851A749926B}" srcId="{A9F77DB0-8F82-4E49-BD4E-275ED82905C8}" destId="{9DC5580B-8DA8-4C47-89D7-3C160BE37074}" srcOrd="1" destOrd="0" parTransId="{B5EE3A84-09C0-46F6-9DCD-5FC4D3FA8D76}" sibTransId="{704FD9EB-898F-41D9-AFD8-2E065DD37922}"/>
    <dgm:cxn modelId="{BF4226F2-11C4-4054-85E4-27E86BFA62C0}" srcId="{A9F77DB0-8F82-4E49-BD4E-275ED82905C8}" destId="{B65A359A-A205-4A33-A2E1-50C8185B4344}" srcOrd="0" destOrd="0" parTransId="{BC9142E4-2087-4EA4-BC21-8CC9B7F81113}" sibTransId="{BF3122F8-2825-40FA-B1F9-962D84AE9B65}"/>
    <dgm:cxn modelId="{CE66E3D5-5264-4D1D-888D-F371DD38C098}" type="presOf" srcId="{B65A359A-A205-4A33-A2E1-50C8185B4344}" destId="{A56FBBC2-4E9F-4F4D-8F57-D183FE2A737E}" srcOrd="0" destOrd="0" presId="urn:microsoft.com/office/officeart/2008/layout/LinedList"/>
    <dgm:cxn modelId="{8F38137F-A7C4-4312-8B82-68711CE1A869}" type="presOf" srcId="{8D504AF3-8507-49A4-BC8B-6A009BFA51F3}" destId="{CC00736C-5D6E-4344-A883-E69899AA3E82}" srcOrd="0" destOrd="0" presId="urn:microsoft.com/office/officeart/2008/layout/LinedList"/>
    <dgm:cxn modelId="{014B03DB-0DE7-4C49-BA84-1F4FCC168327}" type="presOf" srcId="{9DC5580B-8DA8-4C47-89D7-3C160BE37074}" destId="{140A01FF-7024-41CF-B395-C0E7F2A6EEB9}" srcOrd="0" destOrd="0" presId="urn:microsoft.com/office/officeart/2008/layout/LinedList"/>
    <dgm:cxn modelId="{767BFCD8-836B-4E5E-B3F9-218F6795F423}" type="presOf" srcId="{A9F77DB0-8F82-4E49-BD4E-275ED82905C8}" destId="{7CD803E1-34FA-401A-B1FB-90D3AA083AEC}" srcOrd="0" destOrd="0" presId="urn:microsoft.com/office/officeart/2008/layout/LinedList"/>
    <dgm:cxn modelId="{35AFE1E8-4BCF-43BC-AF79-17AC1C5C26C2}" type="presParOf" srcId="{7CD803E1-34FA-401A-B1FB-90D3AA083AEC}" destId="{9BE498D5-6B15-472B-ACCA-0DA8A5D86638}" srcOrd="0" destOrd="0" presId="urn:microsoft.com/office/officeart/2008/layout/LinedList"/>
    <dgm:cxn modelId="{D8DDC0D1-4A63-4D4D-BF0A-7D21120CC2A3}" type="presParOf" srcId="{7CD803E1-34FA-401A-B1FB-90D3AA083AEC}" destId="{1E596266-1560-4D3A-8717-C69DACBCB11B}" srcOrd="1" destOrd="0" presId="urn:microsoft.com/office/officeart/2008/layout/LinedList"/>
    <dgm:cxn modelId="{6C207D73-1318-439F-8CE4-9775E3F432AC}" type="presParOf" srcId="{1E596266-1560-4D3A-8717-C69DACBCB11B}" destId="{A56FBBC2-4E9F-4F4D-8F57-D183FE2A737E}" srcOrd="0" destOrd="0" presId="urn:microsoft.com/office/officeart/2008/layout/LinedList"/>
    <dgm:cxn modelId="{DF87A28D-97CE-4459-94D1-F30266D50650}" type="presParOf" srcId="{1E596266-1560-4D3A-8717-C69DACBCB11B}" destId="{8E8DD0DA-898B-4396-8206-0CB7C31DA72E}" srcOrd="1" destOrd="0" presId="urn:microsoft.com/office/officeart/2008/layout/LinedList"/>
    <dgm:cxn modelId="{34A69C09-D729-4859-BB3F-2D733F1C8CBF}" type="presParOf" srcId="{7CD803E1-34FA-401A-B1FB-90D3AA083AEC}" destId="{E14917D9-03F4-40F3-8876-1D8DF2481EB2}" srcOrd="2" destOrd="0" presId="urn:microsoft.com/office/officeart/2008/layout/LinedList"/>
    <dgm:cxn modelId="{CFE9B4A4-7E9A-40A1-BEF9-9CB1D9C9D93D}" type="presParOf" srcId="{7CD803E1-34FA-401A-B1FB-90D3AA083AEC}" destId="{A0EB9B48-E077-4D14-B6D2-9CB157F7D544}" srcOrd="3" destOrd="0" presId="urn:microsoft.com/office/officeart/2008/layout/LinedList"/>
    <dgm:cxn modelId="{7711C7B7-986E-4128-8458-D6BDCE4A28F9}" type="presParOf" srcId="{A0EB9B48-E077-4D14-B6D2-9CB157F7D544}" destId="{140A01FF-7024-41CF-B395-C0E7F2A6EEB9}" srcOrd="0" destOrd="0" presId="urn:microsoft.com/office/officeart/2008/layout/LinedList"/>
    <dgm:cxn modelId="{B3761E2A-2DFE-4748-9BF5-6FC41F85D946}" type="presParOf" srcId="{A0EB9B48-E077-4D14-B6D2-9CB157F7D544}" destId="{AAE6EDB4-C874-4724-B186-D22DE2AC8A4E}" srcOrd="1" destOrd="0" presId="urn:microsoft.com/office/officeart/2008/layout/LinedList"/>
    <dgm:cxn modelId="{35BBE9B6-E4DF-4EF3-A4D3-8A2EBBD83DAC}" type="presParOf" srcId="{7CD803E1-34FA-401A-B1FB-90D3AA083AEC}" destId="{26727E5A-A049-4AA2-9729-082EEA8A2793}" srcOrd="4" destOrd="0" presId="urn:microsoft.com/office/officeart/2008/layout/LinedList"/>
    <dgm:cxn modelId="{AF3F810C-7D03-4170-A458-D11E9CC6DE03}" type="presParOf" srcId="{7CD803E1-34FA-401A-B1FB-90D3AA083AEC}" destId="{485ED97B-FB58-44AE-80AC-47C0D97B16E2}" srcOrd="5" destOrd="0" presId="urn:microsoft.com/office/officeart/2008/layout/LinedList"/>
    <dgm:cxn modelId="{8FB74958-832F-4F5C-9138-AF217B255A86}" type="presParOf" srcId="{485ED97B-FB58-44AE-80AC-47C0D97B16E2}" destId="{CC00736C-5D6E-4344-A883-E69899AA3E82}" srcOrd="0" destOrd="0" presId="urn:microsoft.com/office/officeart/2008/layout/LinedList"/>
    <dgm:cxn modelId="{28568721-4889-4939-BEF6-296F84153ADF}" type="presParOf" srcId="{485ED97B-FB58-44AE-80AC-47C0D97B16E2}" destId="{87F4F5F3-8B68-4623-8E48-85F421B5113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189269-8FF3-470A-970A-D6501150F7DE}" type="doc">
      <dgm:prSet loTypeId="urn:microsoft.com/office/officeart/2005/8/layout/arrow2" loCatId="process" qsTypeId="urn:microsoft.com/office/officeart/2005/8/quickstyle/3d1" qsCatId="3D" csTypeId="urn:microsoft.com/office/officeart/2005/8/colors/accent1_4" csCatId="accent1" phldr="1"/>
      <dgm:spPr/>
    </dgm:pt>
    <dgm:pt modelId="{266019B3-FB5D-4302-9FF5-1E41A6ACBF0C}">
      <dgm:prSet phldrT="[Text]" custT="1"/>
      <dgm:spPr/>
      <dgm:t>
        <a:bodyPr/>
        <a:lstStyle/>
        <a:p>
          <a:r>
            <a:rPr lang="en-US" sz="1400" dirty="0" err="1" smtClean="0">
              <a:latin typeface="Times New Roman" pitchFamily="18" charset="0"/>
              <a:cs typeface="Times New Roman" pitchFamily="18" charset="0"/>
            </a:rPr>
            <a:t>Luật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BVQLNTD2010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dgm:t>
    </dgm:pt>
    <dgm:pt modelId="{6BE53919-921F-4E44-8694-EBA5B83ADD55}" type="parTrans" cxnId="{F6B00087-5F58-442B-8C41-4EDE78959A3F}">
      <dgm:prSet/>
      <dgm:spPr/>
      <dgm:t>
        <a:bodyPr/>
        <a:lstStyle/>
        <a:p>
          <a:endParaRPr lang="en-US"/>
        </a:p>
      </dgm:t>
    </dgm:pt>
    <dgm:pt modelId="{4F2F8B8B-735A-47B3-92EE-B2589BEA53DF}" type="sibTrans" cxnId="{F6B00087-5F58-442B-8C41-4EDE78959A3F}">
      <dgm:prSet/>
      <dgm:spPr/>
      <dgm:t>
        <a:bodyPr/>
        <a:lstStyle/>
        <a:p>
          <a:endParaRPr lang="en-US"/>
        </a:p>
      </dgm:t>
    </dgm:pt>
    <dgm:pt modelId="{4E0DDF5A-36D0-48B5-8C8F-E16AE65772BD}">
      <dgm:prSet phldrT="[Text]" custT="1"/>
      <dgm:spPr/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NĐ 99/2011/NĐ-CP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79FDF04E-73D2-4999-968E-429B9DFE8ED3}" type="parTrans" cxnId="{89A9DD6A-0E7F-4989-97D8-B98E729917C0}">
      <dgm:prSet/>
      <dgm:spPr/>
      <dgm:t>
        <a:bodyPr/>
        <a:lstStyle/>
        <a:p>
          <a:endParaRPr lang="en-US"/>
        </a:p>
      </dgm:t>
    </dgm:pt>
    <dgm:pt modelId="{FA541D65-FB6B-4AE7-8E00-62E3A21CBF85}" type="sibTrans" cxnId="{89A9DD6A-0E7F-4989-97D8-B98E729917C0}">
      <dgm:prSet/>
      <dgm:spPr/>
      <dgm:t>
        <a:bodyPr/>
        <a:lstStyle/>
        <a:p>
          <a:endParaRPr lang="en-US"/>
        </a:p>
      </dgm:t>
    </dgm:pt>
    <dgm:pt modelId="{1208EE99-71E9-4621-A200-7DBDC3404BEE}">
      <dgm:prSet phldrT="[Text]" custT="1"/>
      <dgm:spPr/>
      <dgm:t>
        <a:bodyPr/>
        <a:lstStyle/>
        <a:p>
          <a:r>
            <a:rPr lang="en-US" sz="1600" i="0" dirty="0" smtClean="0">
              <a:latin typeface="Times New Roman" pitchFamily="18" charset="0"/>
              <a:cs typeface="Times New Roman" pitchFamily="18" charset="0"/>
            </a:rPr>
            <a:t>NĐ </a:t>
          </a:r>
          <a:r>
            <a:rPr lang="vi-VN" sz="1600" i="0" dirty="0" smtClean="0">
              <a:latin typeface="Times New Roman" pitchFamily="18" charset="0"/>
              <a:cs typeface="Times New Roman" pitchFamily="18" charset="0"/>
            </a:rPr>
            <a:t>185/2013/N</a:t>
          </a:r>
          <a:r>
            <a:rPr lang="en-US" sz="1600" i="0" dirty="0" smtClean="0">
              <a:latin typeface="Times New Roman" pitchFamily="18" charset="0"/>
              <a:cs typeface="Times New Roman" pitchFamily="18" charset="0"/>
            </a:rPr>
            <a:t>Đ</a:t>
          </a:r>
          <a:r>
            <a:rPr lang="vi-VN" sz="1600" i="0" dirty="0" smtClean="0">
              <a:latin typeface="Times New Roman" pitchFamily="18" charset="0"/>
              <a:cs typeface="Times New Roman" pitchFamily="18" charset="0"/>
            </a:rPr>
            <a:t>-CP</a:t>
          </a:r>
          <a:endParaRPr lang="en-US" sz="1600" i="0" dirty="0">
            <a:latin typeface="Times New Roman" pitchFamily="18" charset="0"/>
            <a:cs typeface="Times New Roman" pitchFamily="18" charset="0"/>
          </a:endParaRPr>
        </a:p>
      </dgm:t>
    </dgm:pt>
    <dgm:pt modelId="{9F8DE5C4-92DF-43B3-B9D4-AE6F28AA4DF7}" type="parTrans" cxnId="{30D69576-BA49-4882-ADC7-94569D7B66D5}">
      <dgm:prSet/>
      <dgm:spPr/>
      <dgm:t>
        <a:bodyPr/>
        <a:lstStyle/>
        <a:p>
          <a:endParaRPr lang="en-US"/>
        </a:p>
      </dgm:t>
    </dgm:pt>
    <dgm:pt modelId="{7A3532EB-AA80-4456-B330-958235F5DEBF}" type="sibTrans" cxnId="{30D69576-BA49-4882-ADC7-94569D7B66D5}">
      <dgm:prSet/>
      <dgm:spPr/>
      <dgm:t>
        <a:bodyPr/>
        <a:lstStyle/>
        <a:p>
          <a:endParaRPr lang="en-US"/>
        </a:p>
      </dgm:t>
    </dgm:pt>
    <dgm:pt modelId="{4609701D-368A-4424-8CD7-FE517084A29E}">
      <dgm:prSet phldrT="[Text]" custT="1"/>
      <dgm:spPr/>
      <dgm:t>
        <a:bodyPr/>
        <a:lstStyle/>
        <a:p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Quyết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định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02/2012/QĐ-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TTg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0B83762E-D8E2-499F-B668-7577E07531AB}" type="parTrans" cxnId="{E455C764-6234-450F-A3E9-8E8867BCB882}">
      <dgm:prSet/>
      <dgm:spPr/>
      <dgm:t>
        <a:bodyPr/>
        <a:lstStyle/>
        <a:p>
          <a:endParaRPr lang="en-US"/>
        </a:p>
      </dgm:t>
    </dgm:pt>
    <dgm:pt modelId="{B92D067A-E3E7-4A9B-A02B-E14DC4A4FA05}" type="sibTrans" cxnId="{E455C764-6234-450F-A3E9-8E8867BCB882}">
      <dgm:prSet/>
      <dgm:spPr/>
      <dgm:t>
        <a:bodyPr/>
        <a:lstStyle/>
        <a:p>
          <a:endParaRPr lang="en-US"/>
        </a:p>
      </dgm:t>
    </dgm:pt>
    <dgm:pt modelId="{60E4B5E1-48FE-43B2-A58C-A159C876F97A}">
      <dgm:prSet phldrT="[Text]" custT="1"/>
      <dgm:spPr/>
      <dgm:t>
        <a:bodyPr/>
        <a:lstStyle/>
        <a:p>
          <a:r>
            <a:rPr lang="en-US" sz="1600" b="0" dirty="0" err="1" smtClean="0">
              <a:latin typeface="Times New Roman" pitchFamily="18" charset="0"/>
              <a:cs typeface="Times New Roman" pitchFamily="18" charset="0"/>
            </a:rPr>
            <a:t>Thông</a:t>
          </a:r>
          <a:r>
            <a:rPr lang="en-US" sz="16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b="0" dirty="0" err="1" smtClean="0">
              <a:latin typeface="Times New Roman" pitchFamily="18" charset="0"/>
              <a:cs typeface="Times New Roman" pitchFamily="18" charset="0"/>
            </a:rPr>
            <a:t>tư</a:t>
          </a:r>
          <a:r>
            <a:rPr lang="en-US" sz="1600" b="0" dirty="0" smtClean="0">
              <a:latin typeface="Times New Roman" pitchFamily="18" charset="0"/>
              <a:cs typeface="Times New Roman" pitchFamily="18" charset="0"/>
            </a:rPr>
            <a:t>  10/2013/TT-BCT</a:t>
          </a:r>
          <a:endParaRPr lang="en-US" sz="1600" b="0" dirty="0">
            <a:latin typeface="Times New Roman" pitchFamily="18" charset="0"/>
            <a:cs typeface="Times New Roman" pitchFamily="18" charset="0"/>
          </a:endParaRPr>
        </a:p>
      </dgm:t>
    </dgm:pt>
    <dgm:pt modelId="{BC5D9043-8502-4985-8508-78E23739763E}" type="parTrans" cxnId="{B6245B00-A4DE-4C7C-ABAA-367193215325}">
      <dgm:prSet/>
      <dgm:spPr/>
      <dgm:t>
        <a:bodyPr/>
        <a:lstStyle/>
        <a:p>
          <a:endParaRPr lang="en-US"/>
        </a:p>
      </dgm:t>
    </dgm:pt>
    <dgm:pt modelId="{E4BDCBC1-16E0-4D45-8931-8AC55D2E3741}" type="sibTrans" cxnId="{B6245B00-A4DE-4C7C-ABAA-367193215325}">
      <dgm:prSet/>
      <dgm:spPr/>
      <dgm:t>
        <a:bodyPr/>
        <a:lstStyle/>
        <a:p>
          <a:endParaRPr lang="en-US"/>
        </a:p>
      </dgm:t>
    </dgm:pt>
    <dgm:pt modelId="{6F82D47C-307B-40B3-B25C-0E6D244FBFBF}" type="pres">
      <dgm:prSet presAssocID="{30189269-8FF3-470A-970A-D6501150F7DE}" presName="arrowDiagram" presStyleCnt="0">
        <dgm:presLayoutVars>
          <dgm:chMax val="5"/>
          <dgm:dir/>
          <dgm:resizeHandles val="exact"/>
        </dgm:presLayoutVars>
      </dgm:prSet>
      <dgm:spPr/>
    </dgm:pt>
    <dgm:pt modelId="{528F9888-D3A6-4949-B373-C14D5FFFC485}" type="pres">
      <dgm:prSet presAssocID="{30189269-8FF3-470A-970A-D6501150F7DE}" presName="arrow" presStyleLbl="bgShp" presStyleIdx="0" presStyleCnt="1" custLinFactNeighborX="-6250" custLinFactNeighborY="-13125"/>
      <dgm:spPr/>
    </dgm:pt>
    <dgm:pt modelId="{E6A7007B-F75B-4C79-9A05-E09C79BB3660}" type="pres">
      <dgm:prSet presAssocID="{30189269-8FF3-470A-970A-D6501150F7DE}" presName="arrowDiagram5" presStyleCnt="0"/>
      <dgm:spPr/>
    </dgm:pt>
    <dgm:pt modelId="{598E8B0E-01D4-41C7-A261-D6A5A2BE1BF3}" type="pres">
      <dgm:prSet presAssocID="{266019B3-FB5D-4302-9FF5-1E41A6ACBF0C}" presName="bullet5a" presStyleLbl="node1" presStyleIdx="0" presStyleCnt="5" custLinFactX="-90489" custLinFactY="19294" custLinFactNeighborX="-100000" custLinFactNeighborY="100000"/>
      <dgm:spPr/>
    </dgm:pt>
    <dgm:pt modelId="{A00518F4-83B9-42C3-8963-4D65C99B0D57}" type="pres">
      <dgm:prSet presAssocID="{266019B3-FB5D-4302-9FF5-1E41A6ACBF0C}" presName="textBox5a" presStyleLbl="revTx" presStyleIdx="0" presStyleCnt="5" custScaleX="114695" custLinFactNeighborX="-24332" custLinFactNeighborY="185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3124E-8270-44FC-9BFC-068460BFD8D8}" type="pres">
      <dgm:prSet presAssocID="{4E0DDF5A-36D0-48B5-8C8F-E16AE65772BD}" presName="bullet5b" presStyleLbl="node1" presStyleIdx="1" presStyleCnt="5" custLinFactNeighborX="53299" custLinFactNeighborY="50434"/>
      <dgm:spPr/>
    </dgm:pt>
    <dgm:pt modelId="{88A7426C-B886-40C6-8639-ED2DFF28D912}" type="pres">
      <dgm:prSet presAssocID="{4E0DDF5A-36D0-48B5-8C8F-E16AE65772BD}" presName="textBox5b" presStyleLbl="revTx" presStyleIdx="1" presStyleCnt="5" custScaleX="84978" custScaleY="64081" custLinFactNeighborX="732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3FA93-1081-4C06-A296-53E32FD04AB3}" type="pres">
      <dgm:prSet presAssocID="{1208EE99-71E9-4621-A200-7DBDC3404BEE}" presName="bullet5c" presStyleLbl="node1" presStyleIdx="2" presStyleCnt="5"/>
      <dgm:spPr/>
    </dgm:pt>
    <dgm:pt modelId="{516BA6C0-AF6A-4F54-B985-8F4667206845}" type="pres">
      <dgm:prSet presAssocID="{1208EE99-71E9-4621-A200-7DBDC3404BEE}" presName="textBox5c" presStyleLbl="revTx" presStyleIdx="2" presStyleCnt="5" custLinFactX="100000" custLinFactNeighborX="112128" custLinFactNeighborY="-278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BCE230-6F93-4B0A-9D7D-8E72FD74AFA6}" type="pres">
      <dgm:prSet presAssocID="{4609701D-368A-4424-8CD7-FE517084A29E}" presName="bullet5d" presStyleLbl="node1" presStyleIdx="3" presStyleCnt="5" custLinFactNeighborX="2117" custLinFactNeighborY="-18044"/>
      <dgm:spPr/>
    </dgm:pt>
    <dgm:pt modelId="{51401727-8D79-4D3E-9A28-36EF4DE1F31B}" type="pres">
      <dgm:prSet presAssocID="{4609701D-368A-4424-8CD7-FE517084A29E}" presName="textBox5d" presStyleLbl="revTx" presStyleIdx="3" presStyleCnt="5" custScaleY="52985" custLinFactNeighborX="-91016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06B2D-E2CE-4BA4-A56D-84612B523ADF}" type="pres">
      <dgm:prSet presAssocID="{60E4B5E1-48FE-43B2-A58C-A159C876F97A}" presName="bullet5e" presStyleLbl="node1" presStyleIdx="4" presStyleCnt="5" custLinFactNeighborX="11432" custLinFactNeighborY="-40190"/>
      <dgm:spPr/>
    </dgm:pt>
    <dgm:pt modelId="{3AC007C4-4946-4ACE-8CCD-D3C6DB049B49}" type="pres">
      <dgm:prSet presAssocID="{60E4B5E1-48FE-43B2-A58C-A159C876F97A}" presName="textBox5e" presStyleLbl="revTx" presStyleIdx="4" presStyleCnt="5" custScaleY="44361" custLinFactNeighborX="-97266" custLinFactNeighborY="-5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245B00-A4DE-4C7C-ABAA-367193215325}" srcId="{30189269-8FF3-470A-970A-D6501150F7DE}" destId="{60E4B5E1-48FE-43B2-A58C-A159C876F97A}" srcOrd="4" destOrd="0" parTransId="{BC5D9043-8502-4985-8508-78E23739763E}" sibTransId="{E4BDCBC1-16E0-4D45-8931-8AC55D2E3741}"/>
    <dgm:cxn modelId="{3EF0A029-5E04-4165-832B-6A4290CCAFCD}" type="presOf" srcId="{30189269-8FF3-470A-970A-D6501150F7DE}" destId="{6F82D47C-307B-40B3-B25C-0E6D244FBFBF}" srcOrd="0" destOrd="0" presId="urn:microsoft.com/office/officeart/2005/8/layout/arrow2"/>
    <dgm:cxn modelId="{89A9DD6A-0E7F-4989-97D8-B98E729917C0}" srcId="{30189269-8FF3-470A-970A-D6501150F7DE}" destId="{4E0DDF5A-36D0-48B5-8C8F-E16AE65772BD}" srcOrd="1" destOrd="0" parTransId="{79FDF04E-73D2-4999-968E-429B9DFE8ED3}" sibTransId="{FA541D65-FB6B-4AE7-8E00-62E3A21CBF85}"/>
    <dgm:cxn modelId="{B4B16812-3C65-47A4-88CD-DD2A452E42CB}" type="presOf" srcId="{1208EE99-71E9-4621-A200-7DBDC3404BEE}" destId="{516BA6C0-AF6A-4F54-B985-8F4667206845}" srcOrd="0" destOrd="0" presId="urn:microsoft.com/office/officeart/2005/8/layout/arrow2"/>
    <dgm:cxn modelId="{E455C764-6234-450F-A3E9-8E8867BCB882}" srcId="{30189269-8FF3-470A-970A-D6501150F7DE}" destId="{4609701D-368A-4424-8CD7-FE517084A29E}" srcOrd="3" destOrd="0" parTransId="{0B83762E-D8E2-499F-B668-7577E07531AB}" sibTransId="{B92D067A-E3E7-4A9B-A02B-E14DC4A4FA05}"/>
    <dgm:cxn modelId="{594AD8BA-0481-4CD4-9C03-18EFABB6039C}" type="presOf" srcId="{4609701D-368A-4424-8CD7-FE517084A29E}" destId="{51401727-8D79-4D3E-9A28-36EF4DE1F31B}" srcOrd="0" destOrd="0" presId="urn:microsoft.com/office/officeart/2005/8/layout/arrow2"/>
    <dgm:cxn modelId="{8AD43483-0E1D-4CF8-BF0B-F31F2E2A2C56}" type="presOf" srcId="{4E0DDF5A-36D0-48B5-8C8F-E16AE65772BD}" destId="{88A7426C-B886-40C6-8639-ED2DFF28D912}" srcOrd="0" destOrd="0" presId="urn:microsoft.com/office/officeart/2005/8/layout/arrow2"/>
    <dgm:cxn modelId="{3ED38CB1-0E0B-4E88-A808-5608FC58A96C}" type="presOf" srcId="{266019B3-FB5D-4302-9FF5-1E41A6ACBF0C}" destId="{A00518F4-83B9-42C3-8963-4D65C99B0D57}" srcOrd="0" destOrd="0" presId="urn:microsoft.com/office/officeart/2005/8/layout/arrow2"/>
    <dgm:cxn modelId="{F6B00087-5F58-442B-8C41-4EDE78959A3F}" srcId="{30189269-8FF3-470A-970A-D6501150F7DE}" destId="{266019B3-FB5D-4302-9FF5-1E41A6ACBF0C}" srcOrd="0" destOrd="0" parTransId="{6BE53919-921F-4E44-8694-EBA5B83ADD55}" sibTransId="{4F2F8B8B-735A-47B3-92EE-B2589BEA53DF}"/>
    <dgm:cxn modelId="{30D69576-BA49-4882-ADC7-94569D7B66D5}" srcId="{30189269-8FF3-470A-970A-D6501150F7DE}" destId="{1208EE99-71E9-4621-A200-7DBDC3404BEE}" srcOrd="2" destOrd="0" parTransId="{9F8DE5C4-92DF-43B3-B9D4-AE6F28AA4DF7}" sibTransId="{7A3532EB-AA80-4456-B330-958235F5DEBF}"/>
    <dgm:cxn modelId="{A8158BCB-0286-4193-818B-B93E18E54BE8}" type="presOf" srcId="{60E4B5E1-48FE-43B2-A58C-A159C876F97A}" destId="{3AC007C4-4946-4ACE-8CCD-D3C6DB049B49}" srcOrd="0" destOrd="0" presId="urn:microsoft.com/office/officeart/2005/8/layout/arrow2"/>
    <dgm:cxn modelId="{99777549-AE09-4E7A-945D-A75897CE2E09}" type="presParOf" srcId="{6F82D47C-307B-40B3-B25C-0E6D244FBFBF}" destId="{528F9888-D3A6-4949-B373-C14D5FFFC485}" srcOrd="0" destOrd="0" presId="urn:microsoft.com/office/officeart/2005/8/layout/arrow2"/>
    <dgm:cxn modelId="{55639D43-5F0B-436E-885A-8D4BFC4FC4AC}" type="presParOf" srcId="{6F82D47C-307B-40B3-B25C-0E6D244FBFBF}" destId="{E6A7007B-F75B-4C79-9A05-E09C79BB3660}" srcOrd="1" destOrd="0" presId="urn:microsoft.com/office/officeart/2005/8/layout/arrow2"/>
    <dgm:cxn modelId="{A95279D9-D8E5-4C88-887F-737408452391}" type="presParOf" srcId="{E6A7007B-F75B-4C79-9A05-E09C79BB3660}" destId="{598E8B0E-01D4-41C7-A261-D6A5A2BE1BF3}" srcOrd="0" destOrd="0" presId="urn:microsoft.com/office/officeart/2005/8/layout/arrow2"/>
    <dgm:cxn modelId="{AA35C113-7A22-44DB-B2AB-39BB518E23BF}" type="presParOf" srcId="{E6A7007B-F75B-4C79-9A05-E09C79BB3660}" destId="{A00518F4-83B9-42C3-8963-4D65C99B0D57}" srcOrd="1" destOrd="0" presId="urn:microsoft.com/office/officeart/2005/8/layout/arrow2"/>
    <dgm:cxn modelId="{23C3765C-F653-4578-B2D8-C4404FB036F1}" type="presParOf" srcId="{E6A7007B-F75B-4C79-9A05-E09C79BB3660}" destId="{6603124E-8270-44FC-9BFC-068460BFD8D8}" srcOrd="2" destOrd="0" presId="urn:microsoft.com/office/officeart/2005/8/layout/arrow2"/>
    <dgm:cxn modelId="{AA605626-8801-492F-8DBA-EA1B2BB5CABA}" type="presParOf" srcId="{E6A7007B-F75B-4C79-9A05-E09C79BB3660}" destId="{88A7426C-B886-40C6-8639-ED2DFF28D912}" srcOrd="3" destOrd="0" presId="urn:microsoft.com/office/officeart/2005/8/layout/arrow2"/>
    <dgm:cxn modelId="{E998CC04-7D8F-41E5-8D7D-0F98392DCF04}" type="presParOf" srcId="{E6A7007B-F75B-4C79-9A05-E09C79BB3660}" destId="{B4C3FA93-1081-4C06-A296-53E32FD04AB3}" srcOrd="4" destOrd="0" presId="urn:microsoft.com/office/officeart/2005/8/layout/arrow2"/>
    <dgm:cxn modelId="{36D986EC-71B7-43D8-89B4-F794BD23C6BD}" type="presParOf" srcId="{E6A7007B-F75B-4C79-9A05-E09C79BB3660}" destId="{516BA6C0-AF6A-4F54-B985-8F4667206845}" srcOrd="5" destOrd="0" presId="urn:microsoft.com/office/officeart/2005/8/layout/arrow2"/>
    <dgm:cxn modelId="{A387579B-666A-4AF8-A54B-A799C0F1CBAE}" type="presParOf" srcId="{E6A7007B-F75B-4C79-9A05-E09C79BB3660}" destId="{E5BCE230-6F93-4B0A-9D7D-8E72FD74AFA6}" srcOrd="6" destOrd="0" presId="urn:microsoft.com/office/officeart/2005/8/layout/arrow2"/>
    <dgm:cxn modelId="{4763DA83-6EF1-4EAE-9812-B364CFCEAF72}" type="presParOf" srcId="{E6A7007B-F75B-4C79-9A05-E09C79BB3660}" destId="{51401727-8D79-4D3E-9A28-36EF4DE1F31B}" srcOrd="7" destOrd="0" presId="urn:microsoft.com/office/officeart/2005/8/layout/arrow2"/>
    <dgm:cxn modelId="{69386012-025A-4EF8-BCE7-B25A1D7E0B1C}" type="presParOf" srcId="{E6A7007B-F75B-4C79-9A05-E09C79BB3660}" destId="{28206B2D-E2CE-4BA4-A56D-84612B523ADF}" srcOrd="8" destOrd="0" presId="urn:microsoft.com/office/officeart/2005/8/layout/arrow2"/>
    <dgm:cxn modelId="{1A086A88-3071-49C4-8B13-0F24E50BEC48}" type="presParOf" srcId="{E6A7007B-F75B-4C79-9A05-E09C79BB3660}" destId="{3AC007C4-4946-4ACE-8CCD-D3C6DB049B49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D72104-BB9F-41C3-B5A0-0BD58A3AF4F7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82CBCB86-4DD3-4097-8C71-270FDA067C3F}">
      <dgm:prSet phldrT="[Text]" custT="1"/>
      <dgm:spPr/>
      <dgm:t>
        <a:bodyPr/>
        <a:lstStyle/>
        <a:p>
          <a:r>
            <a:rPr lang="en-US" sz="1600" b="1" smtClean="0"/>
            <a:t>2010</a:t>
          </a:r>
          <a:endParaRPr lang="en-US" sz="1600" b="1"/>
        </a:p>
      </dgm:t>
    </dgm:pt>
    <dgm:pt modelId="{BB10C1CB-2638-41A0-8E6A-CFD6145F22B4}" type="parTrans" cxnId="{D7AF9A4B-77C4-4E0C-ACF4-743D7E83B074}">
      <dgm:prSet/>
      <dgm:spPr/>
      <dgm:t>
        <a:bodyPr/>
        <a:lstStyle/>
        <a:p>
          <a:endParaRPr lang="en-US"/>
        </a:p>
      </dgm:t>
    </dgm:pt>
    <dgm:pt modelId="{20271655-893F-4B69-8B41-C5B9E87C438B}" type="sibTrans" cxnId="{D7AF9A4B-77C4-4E0C-ACF4-743D7E83B074}">
      <dgm:prSet/>
      <dgm:spPr/>
      <dgm:t>
        <a:bodyPr/>
        <a:lstStyle/>
        <a:p>
          <a:endParaRPr lang="en-US"/>
        </a:p>
      </dgm:t>
    </dgm:pt>
    <dgm:pt modelId="{6760087E-338A-4513-BF16-C3E3D951BE13}">
      <dgm:prSet phldrT="[Text]" custT="1"/>
      <dgm:spPr/>
      <dgm:t>
        <a:bodyPr/>
        <a:lstStyle/>
        <a:p>
          <a:r>
            <a:rPr lang="en-US" sz="1600" b="1" smtClean="0"/>
            <a:t>2011</a:t>
          </a:r>
          <a:endParaRPr lang="en-US" sz="1600" b="1"/>
        </a:p>
      </dgm:t>
    </dgm:pt>
    <dgm:pt modelId="{8F17C6DD-49A2-4C17-BA7F-E3BB989A964A}" type="parTrans" cxnId="{BD802B4C-57C0-4A07-A146-BFC84D8EB951}">
      <dgm:prSet/>
      <dgm:spPr/>
      <dgm:t>
        <a:bodyPr/>
        <a:lstStyle/>
        <a:p>
          <a:endParaRPr lang="en-US"/>
        </a:p>
      </dgm:t>
    </dgm:pt>
    <dgm:pt modelId="{DEFD8CA8-2195-4BEA-8012-FDCEDD3B3E3D}" type="sibTrans" cxnId="{BD802B4C-57C0-4A07-A146-BFC84D8EB951}">
      <dgm:prSet/>
      <dgm:spPr/>
      <dgm:t>
        <a:bodyPr/>
        <a:lstStyle/>
        <a:p>
          <a:endParaRPr lang="en-US"/>
        </a:p>
      </dgm:t>
    </dgm:pt>
    <dgm:pt modelId="{913CE152-01BC-45BD-A429-ABCABE50F961}">
      <dgm:prSet phldrT="[Text]" custT="1"/>
      <dgm:spPr/>
      <dgm:t>
        <a:bodyPr/>
        <a:lstStyle/>
        <a:p>
          <a:r>
            <a:rPr lang="en-US" sz="1600" b="1" smtClean="0"/>
            <a:t>2012</a:t>
          </a:r>
          <a:endParaRPr lang="en-US" sz="1600" b="1"/>
        </a:p>
      </dgm:t>
    </dgm:pt>
    <dgm:pt modelId="{10C674FE-A99A-420A-A1F2-7EEBF938ACA4}" type="parTrans" cxnId="{BC7CFE2E-4FD8-419B-8627-02E23DC17CFE}">
      <dgm:prSet/>
      <dgm:spPr/>
      <dgm:t>
        <a:bodyPr/>
        <a:lstStyle/>
        <a:p>
          <a:endParaRPr lang="en-US"/>
        </a:p>
      </dgm:t>
    </dgm:pt>
    <dgm:pt modelId="{0F97F436-C8B3-4582-BC83-BB21010ED9AD}" type="sibTrans" cxnId="{BC7CFE2E-4FD8-419B-8627-02E23DC17CFE}">
      <dgm:prSet/>
      <dgm:spPr/>
      <dgm:t>
        <a:bodyPr/>
        <a:lstStyle/>
        <a:p>
          <a:endParaRPr lang="en-US"/>
        </a:p>
      </dgm:t>
    </dgm:pt>
    <dgm:pt modelId="{1D35E49B-63FE-4FC7-A286-A74007A50A12}">
      <dgm:prSet phldrT="[Text]" custT="1"/>
      <dgm:spPr/>
      <dgm:t>
        <a:bodyPr/>
        <a:lstStyle/>
        <a:p>
          <a:r>
            <a:rPr lang="en-US" sz="1600" b="1" smtClean="0"/>
            <a:t>2013</a:t>
          </a:r>
          <a:endParaRPr lang="en-US" sz="1600" b="1"/>
        </a:p>
      </dgm:t>
    </dgm:pt>
    <dgm:pt modelId="{E57D733F-EAC0-4449-9709-AC4A215EBC4C}" type="parTrans" cxnId="{8FD188FE-8789-4351-BB2B-D857B9D3C5A5}">
      <dgm:prSet/>
      <dgm:spPr/>
      <dgm:t>
        <a:bodyPr/>
        <a:lstStyle/>
        <a:p>
          <a:endParaRPr lang="en-US"/>
        </a:p>
      </dgm:t>
    </dgm:pt>
    <dgm:pt modelId="{C43C3A2A-9BF0-4E4E-8451-DF5FBAA4BF2D}" type="sibTrans" cxnId="{8FD188FE-8789-4351-BB2B-D857B9D3C5A5}">
      <dgm:prSet/>
      <dgm:spPr/>
      <dgm:t>
        <a:bodyPr/>
        <a:lstStyle/>
        <a:p>
          <a:endParaRPr lang="en-US"/>
        </a:p>
      </dgm:t>
    </dgm:pt>
    <dgm:pt modelId="{97AFF900-28DD-47BE-96C3-D348A0557607}" type="pres">
      <dgm:prSet presAssocID="{5BD72104-BB9F-41C3-B5A0-0BD58A3AF4F7}" presName="Name0" presStyleCnt="0">
        <dgm:presLayoutVars>
          <dgm:dir/>
          <dgm:animLvl val="lvl"/>
          <dgm:resizeHandles val="exact"/>
        </dgm:presLayoutVars>
      </dgm:prSet>
      <dgm:spPr/>
    </dgm:pt>
    <dgm:pt modelId="{FC73C98C-D2E0-46C7-B969-B1D1442BB253}" type="pres">
      <dgm:prSet presAssocID="{5BD72104-BB9F-41C3-B5A0-0BD58A3AF4F7}" presName="dummy" presStyleCnt="0"/>
      <dgm:spPr/>
    </dgm:pt>
    <dgm:pt modelId="{BC43E4FF-125A-4A60-A8A2-EA60C88D429F}" type="pres">
      <dgm:prSet presAssocID="{5BD72104-BB9F-41C3-B5A0-0BD58A3AF4F7}" presName="linH" presStyleCnt="0"/>
      <dgm:spPr/>
    </dgm:pt>
    <dgm:pt modelId="{E88BE00D-2469-4313-B681-47635034FA30}" type="pres">
      <dgm:prSet presAssocID="{5BD72104-BB9F-41C3-B5A0-0BD58A3AF4F7}" presName="padding1" presStyleCnt="0"/>
      <dgm:spPr/>
    </dgm:pt>
    <dgm:pt modelId="{6BC0798A-8FC5-473C-881B-31E7C3C6DE06}" type="pres">
      <dgm:prSet presAssocID="{82CBCB86-4DD3-4097-8C71-270FDA067C3F}" presName="linV" presStyleCnt="0"/>
      <dgm:spPr/>
    </dgm:pt>
    <dgm:pt modelId="{6249D518-65BF-4A3A-8404-061B920BAF88}" type="pres">
      <dgm:prSet presAssocID="{82CBCB86-4DD3-4097-8C71-270FDA067C3F}" presName="spVertical1" presStyleCnt="0"/>
      <dgm:spPr/>
    </dgm:pt>
    <dgm:pt modelId="{C1AD9B22-D2CE-48A0-830D-0F3E03E9DF0D}" type="pres">
      <dgm:prSet presAssocID="{82CBCB86-4DD3-4097-8C71-270FDA067C3F}" presName="parTx" presStyleLbl="revTx" presStyleIdx="0" presStyleCnt="4" custLinFactNeighborX="-31523" custLinFactNeighborY="240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627DFF-89F3-44D8-8060-4CA6C1D7D988}" type="pres">
      <dgm:prSet presAssocID="{82CBCB86-4DD3-4097-8C71-270FDA067C3F}" presName="spVertical2" presStyleCnt="0"/>
      <dgm:spPr/>
    </dgm:pt>
    <dgm:pt modelId="{6EFA2051-909E-48A8-BC62-0151D026F52E}" type="pres">
      <dgm:prSet presAssocID="{82CBCB86-4DD3-4097-8C71-270FDA067C3F}" presName="spVertical3" presStyleCnt="0"/>
      <dgm:spPr/>
    </dgm:pt>
    <dgm:pt modelId="{30BE67BA-1146-4C10-9B1D-53A25A8D82B4}" type="pres">
      <dgm:prSet presAssocID="{20271655-893F-4B69-8B41-C5B9E87C438B}" presName="space" presStyleCnt="0"/>
      <dgm:spPr/>
    </dgm:pt>
    <dgm:pt modelId="{7F3C5B8A-E7EC-4035-A863-E4D5F051B380}" type="pres">
      <dgm:prSet presAssocID="{6760087E-338A-4513-BF16-C3E3D951BE13}" presName="linV" presStyleCnt="0"/>
      <dgm:spPr/>
    </dgm:pt>
    <dgm:pt modelId="{34F9D4D4-3DAA-430A-B4FE-A6BED7153160}" type="pres">
      <dgm:prSet presAssocID="{6760087E-338A-4513-BF16-C3E3D951BE13}" presName="spVertical1" presStyleCnt="0"/>
      <dgm:spPr/>
    </dgm:pt>
    <dgm:pt modelId="{AA23DE19-5617-45FC-B82C-4B9632BF5CD4}" type="pres">
      <dgm:prSet presAssocID="{6760087E-338A-4513-BF16-C3E3D951BE13}" presName="parTx" presStyleLbl="revTx" presStyleIdx="1" presStyleCnt="4" custLinFactNeighborX="5512" custLinFactNeighborY="-53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BA8BAA-6D9D-4A47-996F-3B1B3FAE55D3}" type="pres">
      <dgm:prSet presAssocID="{6760087E-338A-4513-BF16-C3E3D951BE13}" presName="spVertical2" presStyleCnt="0"/>
      <dgm:spPr/>
    </dgm:pt>
    <dgm:pt modelId="{A6274C28-01B8-4681-8049-0805F1D483B8}" type="pres">
      <dgm:prSet presAssocID="{6760087E-338A-4513-BF16-C3E3D951BE13}" presName="spVertical3" presStyleCnt="0"/>
      <dgm:spPr/>
    </dgm:pt>
    <dgm:pt modelId="{62AC9F5D-7982-44F6-AD71-15107D0212FA}" type="pres">
      <dgm:prSet presAssocID="{DEFD8CA8-2195-4BEA-8012-FDCEDD3B3E3D}" presName="space" presStyleCnt="0"/>
      <dgm:spPr/>
    </dgm:pt>
    <dgm:pt modelId="{4AFEDE72-86E9-4612-8ED2-DC5D9EC563BF}" type="pres">
      <dgm:prSet presAssocID="{913CE152-01BC-45BD-A429-ABCABE50F961}" presName="linV" presStyleCnt="0"/>
      <dgm:spPr/>
    </dgm:pt>
    <dgm:pt modelId="{EFE1CB6D-A0A7-42C0-9AF6-841CBAE019A6}" type="pres">
      <dgm:prSet presAssocID="{913CE152-01BC-45BD-A429-ABCABE50F961}" presName="spVertical1" presStyleCnt="0"/>
      <dgm:spPr/>
    </dgm:pt>
    <dgm:pt modelId="{2474723E-809E-4B65-9D47-83C63016F83B}" type="pres">
      <dgm:prSet presAssocID="{913CE152-01BC-45BD-A429-ABCABE50F961}" presName="parTx" presStyleLbl="revTx" presStyleIdx="2" presStyleCnt="4" custLinFactNeighborX="9928" custLinFactNeighborY="-53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7E9358-DAFE-42FD-A206-800B4F26AB63}" type="pres">
      <dgm:prSet presAssocID="{913CE152-01BC-45BD-A429-ABCABE50F961}" presName="spVertical2" presStyleCnt="0"/>
      <dgm:spPr/>
    </dgm:pt>
    <dgm:pt modelId="{2303BD95-1E0F-492B-9B37-8F7F2ACEF450}" type="pres">
      <dgm:prSet presAssocID="{913CE152-01BC-45BD-A429-ABCABE50F961}" presName="spVertical3" presStyleCnt="0"/>
      <dgm:spPr/>
    </dgm:pt>
    <dgm:pt modelId="{7FBCA3AD-3305-4023-9ED9-62AF44B7C11F}" type="pres">
      <dgm:prSet presAssocID="{0F97F436-C8B3-4582-BC83-BB21010ED9AD}" presName="space" presStyleCnt="0"/>
      <dgm:spPr/>
    </dgm:pt>
    <dgm:pt modelId="{50AA7E6E-C4C1-48AA-B631-D15818001968}" type="pres">
      <dgm:prSet presAssocID="{1D35E49B-63FE-4FC7-A286-A74007A50A12}" presName="linV" presStyleCnt="0"/>
      <dgm:spPr/>
    </dgm:pt>
    <dgm:pt modelId="{AB641EE8-EA07-4570-A38E-CC98FD80F550}" type="pres">
      <dgm:prSet presAssocID="{1D35E49B-63FE-4FC7-A286-A74007A50A12}" presName="spVertical1" presStyleCnt="0"/>
      <dgm:spPr/>
    </dgm:pt>
    <dgm:pt modelId="{5C3823C0-1DB7-4626-9BAE-3F56F19D2F6A}" type="pres">
      <dgm:prSet presAssocID="{1D35E49B-63FE-4FC7-A286-A74007A50A12}" presName="parTx" presStyleLbl="revTx" presStyleIdx="3" presStyleCnt="4" custLinFactNeighborX="-10393" custLinFactNeighborY="-53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3894E-CC4E-439B-BA15-6B0F384806BB}" type="pres">
      <dgm:prSet presAssocID="{1D35E49B-63FE-4FC7-A286-A74007A50A12}" presName="spVertical2" presStyleCnt="0"/>
      <dgm:spPr/>
    </dgm:pt>
    <dgm:pt modelId="{42E6CA90-482E-4133-92CF-662957D201BB}" type="pres">
      <dgm:prSet presAssocID="{1D35E49B-63FE-4FC7-A286-A74007A50A12}" presName="spVertical3" presStyleCnt="0"/>
      <dgm:spPr/>
    </dgm:pt>
    <dgm:pt modelId="{8CA0E5FB-98B8-4385-9C97-BC32BD9DD3F0}" type="pres">
      <dgm:prSet presAssocID="{5BD72104-BB9F-41C3-B5A0-0BD58A3AF4F7}" presName="padding2" presStyleCnt="0"/>
      <dgm:spPr/>
    </dgm:pt>
    <dgm:pt modelId="{1EF07290-DAE9-4700-86E8-7305F23DE49B}" type="pres">
      <dgm:prSet presAssocID="{5BD72104-BB9F-41C3-B5A0-0BD58A3AF4F7}" presName="negArrow" presStyleCnt="0"/>
      <dgm:spPr/>
    </dgm:pt>
    <dgm:pt modelId="{A51F2007-C740-4792-AA87-1895221274A6}" type="pres">
      <dgm:prSet presAssocID="{5BD72104-BB9F-41C3-B5A0-0BD58A3AF4F7}" presName="backgroundArrow" presStyleLbl="node1" presStyleIdx="0" presStyleCnt="1" custLinFactNeighborX="-17857" custLinFactNeighborY="14722"/>
      <dgm:spPr/>
    </dgm:pt>
  </dgm:ptLst>
  <dgm:cxnLst>
    <dgm:cxn modelId="{D1288742-8D5E-4187-8651-2256A8A257A9}" type="presOf" srcId="{5BD72104-BB9F-41C3-B5A0-0BD58A3AF4F7}" destId="{97AFF900-28DD-47BE-96C3-D348A0557607}" srcOrd="0" destOrd="0" presId="urn:microsoft.com/office/officeart/2005/8/layout/hProcess3"/>
    <dgm:cxn modelId="{D5D42843-D3D9-46AE-B021-AC427D9C4650}" type="presOf" srcId="{913CE152-01BC-45BD-A429-ABCABE50F961}" destId="{2474723E-809E-4B65-9D47-83C63016F83B}" srcOrd="0" destOrd="0" presId="urn:microsoft.com/office/officeart/2005/8/layout/hProcess3"/>
    <dgm:cxn modelId="{D7AF9A4B-77C4-4E0C-ACF4-743D7E83B074}" srcId="{5BD72104-BB9F-41C3-B5A0-0BD58A3AF4F7}" destId="{82CBCB86-4DD3-4097-8C71-270FDA067C3F}" srcOrd="0" destOrd="0" parTransId="{BB10C1CB-2638-41A0-8E6A-CFD6145F22B4}" sibTransId="{20271655-893F-4B69-8B41-C5B9E87C438B}"/>
    <dgm:cxn modelId="{64CC4D80-8073-4B0E-A099-4673413B3651}" type="presOf" srcId="{82CBCB86-4DD3-4097-8C71-270FDA067C3F}" destId="{C1AD9B22-D2CE-48A0-830D-0F3E03E9DF0D}" srcOrd="0" destOrd="0" presId="urn:microsoft.com/office/officeart/2005/8/layout/hProcess3"/>
    <dgm:cxn modelId="{8FD188FE-8789-4351-BB2B-D857B9D3C5A5}" srcId="{5BD72104-BB9F-41C3-B5A0-0BD58A3AF4F7}" destId="{1D35E49B-63FE-4FC7-A286-A74007A50A12}" srcOrd="3" destOrd="0" parTransId="{E57D733F-EAC0-4449-9709-AC4A215EBC4C}" sibTransId="{C43C3A2A-9BF0-4E4E-8451-DF5FBAA4BF2D}"/>
    <dgm:cxn modelId="{E3C54E95-FC4B-4CA8-84AE-233FAB5E77E8}" type="presOf" srcId="{1D35E49B-63FE-4FC7-A286-A74007A50A12}" destId="{5C3823C0-1DB7-4626-9BAE-3F56F19D2F6A}" srcOrd="0" destOrd="0" presId="urn:microsoft.com/office/officeart/2005/8/layout/hProcess3"/>
    <dgm:cxn modelId="{BD802B4C-57C0-4A07-A146-BFC84D8EB951}" srcId="{5BD72104-BB9F-41C3-B5A0-0BD58A3AF4F7}" destId="{6760087E-338A-4513-BF16-C3E3D951BE13}" srcOrd="1" destOrd="0" parTransId="{8F17C6DD-49A2-4C17-BA7F-E3BB989A964A}" sibTransId="{DEFD8CA8-2195-4BEA-8012-FDCEDD3B3E3D}"/>
    <dgm:cxn modelId="{E6C97724-4989-447A-BB4F-D0D2B88B5BED}" type="presOf" srcId="{6760087E-338A-4513-BF16-C3E3D951BE13}" destId="{AA23DE19-5617-45FC-B82C-4B9632BF5CD4}" srcOrd="0" destOrd="0" presId="urn:microsoft.com/office/officeart/2005/8/layout/hProcess3"/>
    <dgm:cxn modelId="{BC7CFE2E-4FD8-419B-8627-02E23DC17CFE}" srcId="{5BD72104-BB9F-41C3-B5A0-0BD58A3AF4F7}" destId="{913CE152-01BC-45BD-A429-ABCABE50F961}" srcOrd="2" destOrd="0" parTransId="{10C674FE-A99A-420A-A1F2-7EEBF938ACA4}" sibTransId="{0F97F436-C8B3-4582-BC83-BB21010ED9AD}"/>
    <dgm:cxn modelId="{8F2E0149-842F-40DC-BB0C-C870ABF58F7B}" type="presParOf" srcId="{97AFF900-28DD-47BE-96C3-D348A0557607}" destId="{FC73C98C-D2E0-46C7-B969-B1D1442BB253}" srcOrd="0" destOrd="0" presId="urn:microsoft.com/office/officeart/2005/8/layout/hProcess3"/>
    <dgm:cxn modelId="{ED9E9490-B97F-4CC1-BE40-D8C6F2EC3E51}" type="presParOf" srcId="{97AFF900-28DD-47BE-96C3-D348A0557607}" destId="{BC43E4FF-125A-4A60-A8A2-EA60C88D429F}" srcOrd="1" destOrd="0" presId="urn:microsoft.com/office/officeart/2005/8/layout/hProcess3"/>
    <dgm:cxn modelId="{5CE9689F-A32B-4C99-9850-82120E82CB87}" type="presParOf" srcId="{BC43E4FF-125A-4A60-A8A2-EA60C88D429F}" destId="{E88BE00D-2469-4313-B681-47635034FA30}" srcOrd="0" destOrd="0" presId="urn:microsoft.com/office/officeart/2005/8/layout/hProcess3"/>
    <dgm:cxn modelId="{85FB1E6C-9144-47F4-B254-49E29E4D6709}" type="presParOf" srcId="{BC43E4FF-125A-4A60-A8A2-EA60C88D429F}" destId="{6BC0798A-8FC5-473C-881B-31E7C3C6DE06}" srcOrd="1" destOrd="0" presId="urn:microsoft.com/office/officeart/2005/8/layout/hProcess3"/>
    <dgm:cxn modelId="{68200D48-6E7F-4A11-9CE8-EC9E79FAA537}" type="presParOf" srcId="{6BC0798A-8FC5-473C-881B-31E7C3C6DE06}" destId="{6249D518-65BF-4A3A-8404-061B920BAF88}" srcOrd="0" destOrd="0" presId="urn:microsoft.com/office/officeart/2005/8/layout/hProcess3"/>
    <dgm:cxn modelId="{0EA077D9-8A72-4548-B907-767A95DB9D90}" type="presParOf" srcId="{6BC0798A-8FC5-473C-881B-31E7C3C6DE06}" destId="{C1AD9B22-D2CE-48A0-830D-0F3E03E9DF0D}" srcOrd="1" destOrd="0" presId="urn:microsoft.com/office/officeart/2005/8/layout/hProcess3"/>
    <dgm:cxn modelId="{DA7F7507-B9A9-43CB-9EA2-10AEB2FEE4F9}" type="presParOf" srcId="{6BC0798A-8FC5-473C-881B-31E7C3C6DE06}" destId="{2C627DFF-89F3-44D8-8060-4CA6C1D7D988}" srcOrd="2" destOrd="0" presId="urn:microsoft.com/office/officeart/2005/8/layout/hProcess3"/>
    <dgm:cxn modelId="{F49537B0-4A36-48C7-8398-D9F9FD456AB9}" type="presParOf" srcId="{6BC0798A-8FC5-473C-881B-31E7C3C6DE06}" destId="{6EFA2051-909E-48A8-BC62-0151D026F52E}" srcOrd="3" destOrd="0" presId="urn:microsoft.com/office/officeart/2005/8/layout/hProcess3"/>
    <dgm:cxn modelId="{F8D0232B-2F41-47D7-AFF5-18AC72203AC3}" type="presParOf" srcId="{BC43E4FF-125A-4A60-A8A2-EA60C88D429F}" destId="{30BE67BA-1146-4C10-9B1D-53A25A8D82B4}" srcOrd="2" destOrd="0" presId="urn:microsoft.com/office/officeart/2005/8/layout/hProcess3"/>
    <dgm:cxn modelId="{DA221B48-A772-458A-9F5E-15525F6B9E1C}" type="presParOf" srcId="{BC43E4FF-125A-4A60-A8A2-EA60C88D429F}" destId="{7F3C5B8A-E7EC-4035-A863-E4D5F051B380}" srcOrd="3" destOrd="0" presId="urn:microsoft.com/office/officeart/2005/8/layout/hProcess3"/>
    <dgm:cxn modelId="{ADCA13A7-6930-49CD-A3D6-27033C45FD03}" type="presParOf" srcId="{7F3C5B8A-E7EC-4035-A863-E4D5F051B380}" destId="{34F9D4D4-3DAA-430A-B4FE-A6BED7153160}" srcOrd="0" destOrd="0" presId="urn:microsoft.com/office/officeart/2005/8/layout/hProcess3"/>
    <dgm:cxn modelId="{BEB5E616-854C-4283-8342-2299C4164B94}" type="presParOf" srcId="{7F3C5B8A-E7EC-4035-A863-E4D5F051B380}" destId="{AA23DE19-5617-45FC-B82C-4B9632BF5CD4}" srcOrd="1" destOrd="0" presId="urn:microsoft.com/office/officeart/2005/8/layout/hProcess3"/>
    <dgm:cxn modelId="{74995708-DF2B-41F3-88E7-0BF3AEB3A6D0}" type="presParOf" srcId="{7F3C5B8A-E7EC-4035-A863-E4D5F051B380}" destId="{93BA8BAA-6D9D-4A47-996F-3B1B3FAE55D3}" srcOrd="2" destOrd="0" presId="urn:microsoft.com/office/officeart/2005/8/layout/hProcess3"/>
    <dgm:cxn modelId="{55F03FE5-1377-4B62-9BE0-219641C28542}" type="presParOf" srcId="{7F3C5B8A-E7EC-4035-A863-E4D5F051B380}" destId="{A6274C28-01B8-4681-8049-0805F1D483B8}" srcOrd="3" destOrd="0" presId="urn:microsoft.com/office/officeart/2005/8/layout/hProcess3"/>
    <dgm:cxn modelId="{B70FFF46-2F6E-4447-8F97-7301DC75FE93}" type="presParOf" srcId="{BC43E4FF-125A-4A60-A8A2-EA60C88D429F}" destId="{62AC9F5D-7982-44F6-AD71-15107D0212FA}" srcOrd="4" destOrd="0" presId="urn:microsoft.com/office/officeart/2005/8/layout/hProcess3"/>
    <dgm:cxn modelId="{FCD2672A-9C97-4DDC-9A0B-406E7CD6C889}" type="presParOf" srcId="{BC43E4FF-125A-4A60-A8A2-EA60C88D429F}" destId="{4AFEDE72-86E9-4612-8ED2-DC5D9EC563BF}" srcOrd="5" destOrd="0" presId="urn:microsoft.com/office/officeart/2005/8/layout/hProcess3"/>
    <dgm:cxn modelId="{7E21F7FB-F384-4F89-80F4-1FF78B184EBE}" type="presParOf" srcId="{4AFEDE72-86E9-4612-8ED2-DC5D9EC563BF}" destId="{EFE1CB6D-A0A7-42C0-9AF6-841CBAE019A6}" srcOrd="0" destOrd="0" presId="urn:microsoft.com/office/officeart/2005/8/layout/hProcess3"/>
    <dgm:cxn modelId="{46495477-CC71-4142-ABA8-B5D582EC4EB4}" type="presParOf" srcId="{4AFEDE72-86E9-4612-8ED2-DC5D9EC563BF}" destId="{2474723E-809E-4B65-9D47-83C63016F83B}" srcOrd="1" destOrd="0" presId="urn:microsoft.com/office/officeart/2005/8/layout/hProcess3"/>
    <dgm:cxn modelId="{EEBE151A-7107-4AA2-A8B0-81E9EA1BA9D0}" type="presParOf" srcId="{4AFEDE72-86E9-4612-8ED2-DC5D9EC563BF}" destId="{A67E9358-DAFE-42FD-A206-800B4F26AB63}" srcOrd="2" destOrd="0" presId="urn:microsoft.com/office/officeart/2005/8/layout/hProcess3"/>
    <dgm:cxn modelId="{E5106C44-202B-474B-B893-6DE802365C50}" type="presParOf" srcId="{4AFEDE72-86E9-4612-8ED2-DC5D9EC563BF}" destId="{2303BD95-1E0F-492B-9B37-8F7F2ACEF450}" srcOrd="3" destOrd="0" presId="urn:microsoft.com/office/officeart/2005/8/layout/hProcess3"/>
    <dgm:cxn modelId="{F0453377-A0F4-4436-A55B-3AB7DDB8CED8}" type="presParOf" srcId="{BC43E4FF-125A-4A60-A8A2-EA60C88D429F}" destId="{7FBCA3AD-3305-4023-9ED9-62AF44B7C11F}" srcOrd="6" destOrd="0" presId="urn:microsoft.com/office/officeart/2005/8/layout/hProcess3"/>
    <dgm:cxn modelId="{EC21C4F5-D4F6-44A6-B24B-B56BB3D0E4CB}" type="presParOf" srcId="{BC43E4FF-125A-4A60-A8A2-EA60C88D429F}" destId="{50AA7E6E-C4C1-48AA-B631-D15818001968}" srcOrd="7" destOrd="0" presId="urn:microsoft.com/office/officeart/2005/8/layout/hProcess3"/>
    <dgm:cxn modelId="{4C2F70CF-4468-431E-BC69-E68FE1A393CF}" type="presParOf" srcId="{50AA7E6E-C4C1-48AA-B631-D15818001968}" destId="{AB641EE8-EA07-4570-A38E-CC98FD80F550}" srcOrd="0" destOrd="0" presId="urn:microsoft.com/office/officeart/2005/8/layout/hProcess3"/>
    <dgm:cxn modelId="{408416AA-13EB-43A0-B2E4-AB175F936735}" type="presParOf" srcId="{50AA7E6E-C4C1-48AA-B631-D15818001968}" destId="{5C3823C0-1DB7-4626-9BAE-3F56F19D2F6A}" srcOrd="1" destOrd="0" presId="urn:microsoft.com/office/officeart/2005/8/layout/hProcess3"/>
    <dgm:cxn modelId="{79EBF6F3-4BA7-4F4A-9391-7BDB60A73284}" type="presParOf" srcId="{50AA7E6E-C4C1-48AA-B631-D15818001968}" destId="{04C3894E-CC4E-439B-BA15-6B0F384806BB}" srcOrd="2" destOrd="0" presId="urn:microsoft.com/office/officeart/2005/8/layout/hProcess3"/>
    <dgm:cxn modelId="{ADD57636-469A-4DA8-A3DE-0D987F6F6DF7}" type="presParOf" srcId="{50AA7E6E-C4C1-48AA-B631-D15818001968}" destId="{42E6CA90-482E-4133-92CF-662957D201BB}" srcOrd="3" destOrd="0" presId="urn:microsoft.com/office/officeart/2005/8/layout/hProcess3"/>
    <dgm:cxn modelId="{EEE00D70-CEDD-48DF-B0C4-A1DB7075F930}" type="presParOf" srcId="{BC43E4FF-125A-4A60-A8A2-EA60C88D429F}" destId="{8CA0E5FB-98B8-4385-9C97-BC32BD9DD3F0}" srcOrd="8" destOrd="0" presId="urn:microsoft.com/office/officeart/2005/8/layout/hProcess3"/>
    <dgm:cxn modelId="{9EEF84A5-DB8F-4898-B0E0-4400A57B814D}" type="presParOf" srcId="{BC43E4FF-125A-4A60-A8A2-EA60C88D429F}" destId="{1EF07290-DAE9-4700-86E8-7305F23DE49B}" srcOrd="9" destOrd="0" presId="urn:microsoft.com/office/officeart/2005/8/layout/hProcess3"/>
    <dgm:cxn modelId="{35035BE5-A19B-4A1E-A429-2686ABD0D4AE}" type="presParOf" srcId="{BC43E4FF-125A-4A60-A8A2-EA60C88D429F}" destId="{A51F2007-C740-4792-AA87-1895221274A6}" srcOrd="10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E498D5-6B15-472B-ACCA-0DA8A5D86638}">
      <dsp:nvSpPr>
        <dsp:cNvPr id="0" name=""/>
        <dsp:cNvSpPr/>
      </dsp:nvSpPr>
      <dsp:spPr>
        <a:xfrm>
          <a:off x="0" y="2120"/>
          <a:ext cx="7467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FBBC2-4E9F-4F4D-8F57-D183FE2A737E}">
      <dsp:nvSpPr>
        <dsp:cNvPr id="0" name=""/>
        <dsp:cNvSpPr/>
      </dsp:nvSpPr>
      <dsp:spPr>
        <a:xfrm>
          <a:off x="0" y="2120"/>
          <a:ext cx="7467600" cy="1446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indent="-457200" algn="just" defTabSz="17780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en-US" sz="4000" kern="1200" dirty="0" smtClean="0">
              <a:latin typeface="Times New Roman" pitchFamily="18" charset="0"/>
              <a:cs typeface="Times New Roman" pitchFamily="18" charset="0"/>
            </a:rPr>
            <a:t>1. </a:t>
          </a:r>
          <a:r>
            <a:rPr lang="en-US" sz="4000" kern="1200" dirty="0" err="1" smtClean="0">
              <a:latin typeface="Times New Roman" pitchFamily="18" charset="0"/>
              <a:cs typeface="Times New Roman" pitchFamily="18" charset="0"/>
            </a:rPr>
            <a:t>Kết</a:t>
          </a:r>
          <a:r>
            <a:rPr lang="en-US" sz="4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000" kern="1200" dirty="0" err="1" smtClean="0">
              <a:latin typeface="Times New Roman" pitchFamily="18" charset="0"/>
              <a:cs typeface="Times New Roman" pitchFamily="18" charset="0"/>
            </a:rPr>
            <a:t>quả</a:t>
          </a:r>
          <a:r>
            <a:rPr lang="en-US" sz="4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000" kern="1200" dirty="0" err="1" smtClean="0">
              <a:latin typeface="Times New Roman" pitchFamily="18" charset="0"/>
              <a:cs typeface="Times New Roman" pitchFamily="18" charset="0"/>
            </a:rPr>
            <a:t>đạt</a:t>
          </a:r>
          <a:r>
            <a:rPr lang="en-US" sz="4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000" kern="1200" dirty="0" err="1" smtClean="0">
              <a:latin typeface="Times New Roman" pitchFamily="18" charset="0"/>
              <a:cs typeface="Times New Roman" pitchFamily="18" charset="0"/>
            </a:rPr>
            <a:t>được</a:t>
          </a:r>
          <a:endParaRPr lang="en-US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120"/>
        <a:ext cx="7467600" cy="1446386"/>
      </dsp:txXfrm>
    </dsp:sp>
    <dsp:sp modelId="{E14917D9-03F4-40F3-8876-1D8DF2481EB2}">
      <dsp:nvSpPr>
        <dsp:cNvPr id="0" name=""/>
        <dsp:cNvSpPr/>
      </dsp:nvSpPr>
      <dsp:spPr>
        <a:xfrm>
          <a:off x="0" y="1448506"/>
          <a:ext cx="7467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0A01FF-7024-41CF-B395-C0E7F2A6EEB9}">
      <dsp:nvSpPr>
        <dsp:cNvPr id="0" name=""/>
        <dsp:cNvSpPr/>
      </dsp:nvSpPr>
      <dsp:spPr>
        <a:xfrm>
          <a:off x="0" y="1448506"/>
          <a:ext cx="7467600" cy="1446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indent="-457200" algn="just" defTabSz="17780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en-US" sz="4000" kern="1200" dirty="0" smtClean="0">
              <a:latin typeface="Times New Roman" pitchFamily="18" charset="0"/>
              <a:cs typeface="Times New Roman" pitchFamily="18" charset="0"/>
            </a:rPr>
            <a:t>2. </a:t>
          </a:r>
          <a:r>
            <a:rPr lang="en-US" sz="4000" kern="1200" dirty="0" err="1" smtClean="0">
              <a:latin typeface="Times New Roman" pitchFamily="18" charset="0"/>
              <a:cs typeface="Times New Roman" pitchFamily="18" charset="0"/>
            </a:rPr>
            <a:t>Hạn</a:t>
          </a:r>
          <a:r>
            <a:rPr lang="en-US" sz="4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000" kern="1200" dirty="0" err="1" smtClean="0"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4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4000" kern="1200" dirty="0" err="1" smtClean="0">
              <a:latin typeface="Times New Roman" pitchFamily="18" charset="0"/>
              <a:cs typeface="Times New Roman" pitchFamily="18" charset="0"/>
            </a:rPr>
            <a:t>tồn</a:t>
          </a:r>
          <a:r>
            <a:rPr lang="en-US" sz="4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000" kern="1200" dirty="0" err="1" smtClean="0">
              <a:latin typeface="Times New Roman" pitchFamily="18" charset="0"/>
              <a:cs typeface="Times New Roman" pitchFamily="18" charset="0"/>
            </a:rPr>
            <a:t>tại</a:t>
          </a:r>
          <a:endParaRPr lang="en-US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448506"/>
        <a:ext cx="7467600" cy="1446386"/>
      </dsp:txXfrm>
    </dsp:sp>
    <dsp:sp modelId="{26727E5A-A049-4AA2-9729-082EEA8A2793}">
      <dsp:nvSpPr>
        <dsp:cNvPr id="0" name=""/>
        <dsp:cNvSpPr/>
      </dsp:nvSpPr>
      <dsp:spPr>
        <a:xfrm>
          <a:off x="0" y="2894893"/>
          <a:ext cx="7467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00736C-5D6E-4344-A883-E69899AA3E82}">
      <dsp:nvSpPr>
        <dsp:cNvPr id="0" name=""/>
        <dsp:cNvSpPr/>
      </dsp:nvSpPr>
      <dsp:spPr>
        <a:xfrm>
          <a:off x="0" y="2894893"/>
          <a:ext cx="7467600" cy="1446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indent="-457200" algn="just" defTabSz="17780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en-US" sz="4000" kern="1200" dirty="0" smtClean="0">
              <a:latin typeface="Times New Roman" pitchFamily="18" charset="0"/>
              <a:cs typeface="Times New Roman" pitchFamily="18" charset="0"/>
            </a:rPr>
            <a:t>3. </a:t>
          </a:r>
          <a:r>
            <a:rPr lang="en-US" sz="4000" kern="1200" dirty="0" err="1" smtClean="0">
              <a:latin typeface="Times New Roman" pitchFamily="18" charset="0"/>
              <a:cs typeface="Times New Roman" pitchFamily="18" charset="0"/>
            </a:rPr>
            <a:t>Đề</a:t>
          </a:r>
          <a:r>
            <a:rPr lang="en-US" sz="4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000" kern="1200" dirty="0" err="1" smtClean="0">
              <a:latin typeface="Times New Roman" pitchFamily="18" charset="0"/>
              <a:cs typeface="Times New Roman" pitchFamily="18" charset="0"/>
            </a:rPr>
            <a:t>xuất</a:t>
          </a:r>
          <a:r>
            <a:rPr lang="en-US" sz="4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000" kern="1200" dirty="0" err="1" smtClean="0">
              <a:latin typeface="Times New Roman" pitchFamily="18" charset="0"/>
              <a:cs typeface="Times New Roman" pitchFamily="18" charset="0"/>
            </a:rPr>
            <a:t>phương</a:t>
          </a:r>
          <a:r>
            <a:rPr lang="en-US" sz="4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000" kern="1200" dirty="0" err="1" smtClean="0">
              <a:latin typeface="Times New Roman" pitchFamily="18" charset="0"/>
              <a:cs typeface="Times New Roman" pitchFamily="18" charset="0"/>
            </a:rPr>
            <a:t>hướng</a:t>
          </a:r>
          <a:endParaRPr lang="en-US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894893"/>
        <a:ext cx="7467600" cy="1446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F9888-D3A6-4949-B373-C14D5FFFC485}">
      <dsp:nvSpPr>
        <dsp:cNvPr id="0" name=""/>
        <dsp:cNvSpPr/>
      </dsp:nvSpPr>
      <dsp:spPr>
        <a:xfrm>
          <a:off x="304799" y="0"/>
          <a:ext cx="6502400" cy="4064000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55000"/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1">
                <a:tint val="55000"/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1">
                <a:tint val="55000"/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98E8B0E-01D4-41C7-A261-D6A5A2BE1BF3}">
      <dsp:nvSpPr>
        <dsp:cNvPr id="0" name=""/>
        <dsp:cNvSpPr/>
      </dsp:nvSpPr>
      <dsp:spPr>
        <a:xfrm>
          <a:off x="1066800" y="3200400"/>
          <a:ext cx="149555" cy="149555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0518F4-83B9-42C3-8963-4D65C99B0D57}">
      <dsp:nvSpPr>
        <dsp:cNvPr id="0" name=""/>
        <dsp:cNvSpPr/>
      </dsp:nvSpPr>
      <dsp:spPr>
        <a:xfrm>
          <a:off x="1156613" y="3096768"/>
          <a:ext cx="976988" cy="967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46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Times New Roman" pitchFamily="18" charset="0"/>
              <a:cs typeface="Times New Roman" pitchFamily="18" charset="0"/>
            </a:rPr>
            <a:t>Luật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BVQLNTD2010</a:t>
          </a:r>
          <a:endParaRPr lang="en-US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56613" y="3096768"/>
        <a:ext cx="976988" cy="967232"/>
      </dsp:txXfrm>
    </dsp:sp>
    <dsp:sp modelId="{6603124E-8270-44FC-9BFC-068460BFD8D8}">
      <dsp:nvSpPr>
        <dsp:cNvPr id="0" name=""/>
        <dsp:cNvSpPr/>
      </dsp:nvSpPr>
      <dsp:spPr>
        <a:xfrm>
          <a:off x="2286000" y="2362199"/>
          <a:ext cx="234086" cy="234086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44575"/>
                <a:satOff val="-3024"/>
                <a:lumOff val="16825"/>
                <a:alphaOff val="0"/>
                <a:tint val="100000"/>
                <a:shade val="75000"/>
                <a:satMod val="160000"/>
              </a:schemeClr>
            </a:gs>
            <a:gs pos="62000">
              <a:schemeClr val="accent1">
                <a:shade val="50000"/>
                <a:hueOff val="144575"/>
                <a:satOff val="-3024"/>
                <a:lumOff val="16825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1">
                <a:shade val="50000"/>
                <a:hueOff val="144575"/>
                <a:satOff val="-3024"/>
                <a:lumOff val="16825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A7426C-B886-40C6-8639-ED2DFF28D912}">
      <dsp:nvSpPr>
        <dsp:cNvPr id="0" name=""/>
        <dsp:cNvSpPr/>
      </dsp:nvSpPr>
      <dsp:spPr>
        <a:xfrm>
          <a:off x="2438396" y="2667001"/>
          <a:ext cx="917251" cy="1091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3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NĐ 99/2011/NĐ-CP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38396" y="2667001"/>
        <a:ext cx="917251" cy="1091181"/>
      </dsp:txXfrm>
    </dsp:sp>
    <dsp:sp modelId="{B4C3FA93-1081-4C06-A296-53E32FD04AB3}">
      <dsp:nvSpPr>
        <dsp:cNvPr id="0" name=""/>
        <dsp:cNvSpPr/>
      </dsp:nvSpPr>
      <dsp:spPr>
        <a:xfrm>
          <a:off x="3201619" y="1623974"/>
          <a:ext cx="312115" cy="312115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89150"/>
                <a:satOff val="-6048"/>
                <a:lumOff val="3365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1">
                <a:shade val="50000"/>
                <a:hueOff val="289150"/>
                <a:satOff val="-6048"/>
                <a:lumOff val="3365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1">
                <a:shade val="50000"/>
                <a:hueOff val="289150"/>
                <a:satOff val="-6048"/>
                <a:lumOff val="3365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6BA6C0-AF6A-4F54-B985-8F4667206845}">
      <dsp:nvSpPr>
        <dsp:cNvPr id="0" name=""/>
        <dsp:cNvSpPr/>
      </dsp:nvSpPr>
      <dsp:spPr>
        <a:xfrm>
          <a:off x="6019805" y="1143010"/>
          <a:ext cx="1254963" cy="2283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8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0" kern="1200" dirty="0" smtClean="0">
              <a:latin typeface="Times New Roman" pitchFamily="18" charset="0"/>
              <a:cs typeface="Times New Roman" pitchFamily="18" charset="0"/>
            </a:rPr>
            <a:t>NĐ </a:t>
          </a:r>
          <a:r>
            <a:rPr lang="vi-VN" sz="1600" i="0" kern="1200" dirty="0" smtClean="0">
              <a:latin typeface="Times New Roman" pitchFamily="18" charset="0"/>
              <a:cs typeface="Times New Roman" pitchFamily="18" charset="0"/>
            </a:rPr>
            <a:t>185/2013/N</a:t>
          </a:r>
          <a:r>
            <a:rPr lang="en-US" sz="1600" i="0" kern="1200" dirty="0" smtClean="0">
              <a:latin typeface="Times New Roman" pitchFamily="18" charset="0"/>
              <a:cs typeface="Times New Roman" pitchFamily="18" charset="0"/>
            </a:rPr>
            <a:t>Đ</a:t>
          </a:r>
          <a:r>
            <a:rPr lang="vi-VN" sz="1600" i="0" kern="1200" dirty="0" smtClean="0">
              <a:latin typeface="Times New Roman" pitchFamily="18" charset="0"/>
              <a:cs typeface="Times New Roman" pitchFamily="18" charset="0"/>
            </a:rPr>
            <a:t>-CP</a:t>
          </a:r>
          <a:endParaRPr lang="en-US" sz="16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19805" y="1143010"/>
        <a:ext cx="1254963" cy="2283968"/>
      </dsp:txXfrm>
    </dsp:sp>
    <dsp:sp modelId="{E5BCE230-6F93-4B0A-9D7D-8E72FD74AFA6}">
      <dsp:nvSpPr>
        <dsp:cNvPr id="0" name=""/>
        <dsp:cNvSpPr/>
      </dsp:nvSpPr>
      <dsp:spPr>
        <a:xfrm>
          <a:off x="4419600" y="1066801"/>
          <a:ext cx="403148" cy="403148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89150"/>
                <a:satOff val="-6048"/>
                <a:lumOff val="3365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1">
                <a:shade val="50000"/>
                <a:hueOff val="289150"/>
                <a:satOff val="-6048"/>
                <a:lumOff val="3365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1">
                <a:shade val="50000"/>
                <a:hueOff val="289150"/>
                <a:satOff val="-6048"/>
                <a:lumOff val="3365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401727-8D79-4D3E-9A28-36EF4DE1F31B}">
      <dsp:nvSpPr>
        <dsp:cNvPr id="0" name=""/>
        <dsp:cNvSpPr/>
      </dsp:nvSpPr>
      <dsp:spPr>
        <a:xfrm>
          <a:off x="3428995" y="1981201"/>
          <a:ext cx="1300480" cy="1442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62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Quyết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định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02/2012/QĐ-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TTg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28995" y="1981201"/>
        <a:ext cx="1300480" cy="1442717"/>
      </dsp:txXfrm>
    </dsp:sp>
    <dsp:sp modelId="{28206B2D-E2CE-4BA4-A56D-84612B523ADF}">
      <dsp:nvSpPr>
        <dsp:cNvPr id="0" name=""/>
        <dsp:cNvSpPr/>
      </dsp:nvSpPr>
      <dsp:spPr>
        <a:xfrm>
          <a:off x="5715000" y="609599"/>
          <a:ext cx="513689" cy="513689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44575"/>
                <a:satOff val="-3024"/>
                <a:lumOff val="16825"/>
                <a:alphaOff val="0"/>
                <a:tint val="100000"/>
                <a:shade val="75000"/>
                <a:satMod val="160000"/>
              </a:schemeClr>
            </a:gs>
            <a:gs pos="62000">
              <a:schemeClr val="accent1">
                <a:shade val="50000"/>
                <a:hueOff val="144575"/>
                <a:satOff val="-3024"/>
                <a:lumOff val="16825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1">
                <a:shade val="50000"/>
                <a:hueOff val="144575"/>
                <a:satOff val="-3024"/>
                <a:lumOff val="16825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C007C4-4946-4ACE-8CCD-D3C6DB049B49}">
      <dsp:nvSpPr>
        <dsp:cNvPr id="0" name=""/>
        <dsp:cNvSpPr/>
      </dsp:nvSpPr>
      <dsp:spPr>
        <a:xfrm>
          <a:off x="4648195" y="1752609"/>
          <a:ext cx="1300480" cy="1326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19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err="1" smtClean="0">
              <a:latin typeface="Times New Roman" pitchFamily="18" charset="0"/>
              <a:cs typeface="Times New Roman" pitchFamily="18" charset="0"/>
            </a:rPr>
            <a:t>Thông</a:t>
          </a:r>
          <a:r>
            <a:rPr lang="en-US" sz="16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b="0" kern="1200" dirty="0" err="1" smtClean="0">
              <a:latin typeface="Times New Roman" pitchFamily="18" charset="0"/>
              <a:cs typeface="Times New Roman" pitchFamily="18" charset="0"/>
            </a:rPr>
            <a:t>tư</a:t>
          </a:r>
          <a:r>
            <a:rPr lang="en-US" sz="1600" b="0" kern="1200" dirty="0" smtClean="0">
              <a:latin typeface="Times New Roman" pitchFamily="18" charset="0"/>
              <a:cs typeface="Times New Roman" pitchFamily="18" charset="0"/>
            </a:rPr>
            <a:t>  10/2013/TT-BCT</a:t>
          </a:r>
          <a:endParaRPr lang="en-US" sz="16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48195" y="1752609"/>
        <a:ext cx="1300480" cy="13268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F2007-C740-4792-AA87-1895221274A6}">
      <dsp:nvSpPr>
        <dsp:cNvPr id="0" name=""/>
        <dsp:cNvSpPr/>
      </dsp:nvSpPr>
      <dsp:spPr>
        <a:xfrm>
          <a:off x="0" y="53187"/>
          <a:ext cx="6382065" cy="360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3823C0-1DB7-4626-9BAE-3F56F19D2F6A}">
      <dsp:nvSpPr>
        <dsp:cNvPr id="0" name=""/>
        <dsp:cNvSpPr/>
      </dsp:nvSpPr>
      <dsp:spPr>
        <a:xfrm>
          <a:off x="4800594" y="228600"/>
          <a:ext cx="1223125" cy="482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2013</a:t>
          </a:r>
          <a:endParaRPr lang="en-US" sz="1600" b="1" kern="1200"/>
        </a:p>
      </dsp:txBody>
      <dsp:txXfrm>
        <a:off x="4800594" y="228600"/>
        <a:ext cx="1223125" cy="482411"/>
      </dsp:txXfrm>
    </dsp:sp>
    <dsp:sp modelId="{2474723E-809E-4B65-9D47-83C63016F83B}">
      <dsp:nvSpPr>
        <dsp:cNvPr id="0" name=""/>
        <dsp:cNvSpPr/>
      </dsp:nvSpPr>
      <dsp:spPr>
        <a:xfrm>
          <a:off x="3581395" y="228516"/>
          <a:ext cx="1223125" cy="482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2012</a:t>
          </a:r>
          <a:endParaRPr lang="en-US" sz="1600" b="1" kern="1200"/>
        </a:p>
      </dsp:txBody>
      <dsp:txXfrm>
        <a:off x="3581395" y="228516"/>
        <a:ext cx="1223125" cy="482411"/>
      </dsp:txXfrm>
    </dsp:sp>
    <dsp:sp modelId="{AA23DE19-5617-45FC-B82C-4B9632BF5CD4}">
      <dsp:nvSpPr>
        <dsp:cNvPr id="0" name=""/>
        <dsp:cNvSpPr/>
      </dsp:nvSpPr>
      <dsp:spPr>
        <a:xfrm>
          <a:off x="2059631" y="228516"/>
          <a:ext cx="1223125" cy="482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2011</a:t>
          </a:r>
          <a:endParaRPr lang="en-US" sz="1600" b="1" kern="1200"/>
        </a:p>
      </dsp:txBody>
      <dsp:txXfrm>
        <a:off x="2059631" y="228516"/>
        <a:ext cx="1223125" cy="482411"/>
      </dsp:txXfrm>
    </dsp:sp>
    <dsp:sp modelId="{C1AD9B22-D2CE-48A0-830D-0F3E03E9DF0D}">
      <dsp:nvSpPr>
        <dsp:cNvPr id="0" name=""/>
        <dsp:cNvSpPr/>
      </dsp:nvSpPr>
      <dsp:spPr>
        <a:xfrm>
          <a:off x="138896" y="299327"/>
          <a:ext cx="1223125" cy="482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2010</a:t>
          </a:r>
          <a:endParaRPr lang="en-US" sz="1600" b="1" kern="1200"/>
        </a:p>
      </dsp:txBody>
      <dsp:txXfrm>
        <a:off x="138896" y="299327"/>
        <a:ext cx="1223125" cy="482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0.91553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5571429" cy="300000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/>
          <a:lstStyle/>
          <a:p>
            <a:pPr algn="r"/>
            <a:fld id="{8C596567-A38F-4CEF-B37F-9B9D120D62CE}" type="slidenum">
              <a:rPr lang="en-US" sz="1200" smtClean="0"/>
              <a:pPr algn="r"/>
              <a:t>‹#›</a:t>
            </a:fld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3103682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927812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47376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66453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5190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22313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A832-C8B0-4FA4-8518-D1B358112450}" type="datetime1">
              <a:rPr lang="en-US" smtClean="0"/>
              <a:t>3/10/2015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E655-5D8D-477E-BA9F-EF7BFED9DF27}" type="datetime1">
              <a:rPr lang="en-US" smtClean="0"/>
              <a:t>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0D65-F6FA-4930-94B9-9532F97C6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89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80C7-7E9E-460C-B51F-487950B54020}" type="datetime1">
              <a:rPr lang="en-US" smtClean="0"/>
              <a:t>3/10/2015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0D65-F6FA-4930-94B9-9532F97C6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164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AB60-4D6C-4E2A-A53B-FCBC46E25F58}" type="datetime1">
              <a:rPr lang="en-US" smtClean="0"/>
              <a:t>3/10/2015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0D65-F6FA-4930-94B9-9532F97C6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12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EF19-0790-4F37-9A61-F0F4951B5E0A}" type="datetime1">
              <a:rPr lang="en-US" smtClean="0"/>
              <a:t>3/10/2015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0D65-F6FA-4930-94B9-9532F97C6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778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79619-4B72-4E3D-A97E-D51DBDF1CC15}" type="datetime1">
              <a:rPr lang="en-US" smtClean="0"/>
              <a:t>3/10/2015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0D65-F6FA-4930-94B9-9532F97C6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956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3B81-27D5-463F-BCAD-EB15544A0325}" type="datetime1">
              <a:rPr lang="en-US" smtClean="0"/>
              <a:t>3/10/2015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0D65-F6FA-4930-94B9-9532F97C6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260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4C8D-80A2-4A63-9506-37F029924AFA}" type="datetime1">
              <a:rPr lang="en-US" smtClean="0"/>
              <a:t>3/10/2015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0D65-F6FA-4930-94B9-9532F97C6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897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2D1F-63C8-4E5D-992E-F7AE815925CB}" type="datetime1">
              <a:rPr lang="en-US" smtClean="0"/>
              <a:t>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0D65-F6FA-4930-94B9-9532F97C6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117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DE070-3556-4846-98FA-60E20AA6B079}" type="datetime1">
              <a:rPr lang="en-US" smtClean="0"/>
              <a:t>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0D65-F6FA-4930-94B9-9532F97C6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853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93593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EABB-A0C7-4A66-8191-20EE31BE2EAE}" type="datetime1">
              <a:rPr lang="en-US" smtClean="0"/>
              <a:t>3/10/2015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26DD-78C1-4B50-A434-02EE0B908475}" type="datetime1">
              <a:rPr lang="en-US" smtClean="0"/>
              <a:t>3/10/2015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99D3-2298-4EE0-9CFC-51B11D9B04B3}" type="datetime1">
              <a:rPr lang="en-US" smtClean="0"/>
              <a:t>3/10/2015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FABC-3DAA-4CEB-ACFB-7EA75789008F}" type="datetime1">
              <a:rPr lang="en-US" smtClean="0"/>
              <a:t>3/10/2015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F940-B7FF-4179-8A90-44101B8F2FD3}" type="datetime1">
              <a:rPr lang="en-US" smtClean="0"/>
              <a:t>3/10/2015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926A-FDD3-4C7B-8A4E-048CB3F22BFF}" type="datetime1">
              <a:rPr lang="en-US" smtClean="0"/>
              <a:t>3/10/2015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ED86-FB55-47E4-A98B-B9CCDF4CA0FD}" type="datetime1">
              <a:rPr lang="en-US" smtClean="0"/>
              <a:t>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0D65-F6FA-4930-94B9-9532F97C6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9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B457-8EC3-4341-BF8E-D4CFE26DF455}" type="datetime1">
              <a:rPr lang="en-US" smtClean="0"/>
              <a:t>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0D65-F6FA-4930-94B9-9532F97C6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697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BBB8711-DA19-4ACE-87CC-C206888EBC1E}" type="datetime1">
              <a:rPr lang="en-US" smtClean="0"/>
              <a:t>3/10/2015</a:t>
            </a:fld>
            <a:endParaRPr lang="en-US" sz="100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71012-82D6-43C5-A802-A9F2697484F2}" type="datetime1">
              <a:rPr lang="en-US" smtClean="0"/>
              <a:t>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20D65-F6FA-4930-94B9-9532F97C6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65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qlct.gov.vn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trap.org.v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vntd.vca.gov.v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aseanconsumer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533400" y="1482695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endParaRPr lang="en-GB" dirty="0"/>
          </a:p>
          <a:p>
            <a:pPr marL="0" indent="0" algn="ctr">
              <a:buNone/>
            </a:pPr>
            <a:r>
              <a:rPr lang="x-none" b="1">
                <a:latin typeface="Times New Roman" panose="02020603050405020304" pitchFamily="18" charset="0"/>
                <a:cs typeface="Times New Roman" panose="02020603050405020304" pitchFamily="18" charset="0"/>
              </a:rPr>
              <a:t>HỘI THẢO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x-none" b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A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A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A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A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A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A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A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A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A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0" indent="0" algn="ctr">
              <a:buNone/>
            </a:pPr>
            <a:r>
              <a:rPr lang="en-A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A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A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A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A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Thuột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Đắk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Lắk</a:t>
            </a:r>
            <a:endParaRPr lang="en-GB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GB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GB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2015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526115"/>
              </p:ext>
            </p:extLst>
          </p:nvPr>
        </p:nvGraphicFramePr>
        <p:xfrm>
          <a:off x="6477000" y="685800"/>
          <a:ext cx="2161175" cy="457200"/>
        </p:xfrm>
        <a:graphic>
          <a:graphicData uri="http://schemas.openxmlformats.org/drawingml/2006/table">
            <a:tbl>
              <a:tblPr firstRow="1" firstCol="1" bandRow="1"/>
              <a:tblGrid>
                <a:gridCol w="2161175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Times New Roman"/>
                          <a:ea typeface="Times New Roman"/>
                        </a:rPr>
                        <a:t>UBND TỈNH ĐẮK LẮK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Times New Roman"/>
                          <a:ea typeface="Times New Roman"/>
                        </a:rPr>
                        <a:t>SỞ CÔNG THƯƠNG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0" name="Picture 1" descr="Logo 25 nă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"/>
            <a:ext cx="159067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6" descr="V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865" y="397157"/>
            <a:ext cx="1062037" cy="106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" descr="LOGO MUTRAP-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7157"/>
            <a:ext cx="1158875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237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876800" cy="4525963"/>
          </a:xfrm>
        </p:spPr>
        <p:txBody>
          <a:bodyPr>
            <a:normAutofit/>
          </a:bodyPr>
          <a:lstStyle/>
          <a:p>
            <a:pPr marL="0" indent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400" b="1" dirty="0" err="1" smtClean="0"/>
              <a:t>Hoạt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động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của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chức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hội</a:t>
            </a:r>
            <a:endParaRPr lang="en-US" sz="2200" b="1" dirty="0" smtClean="0"/>
          </a:p>
          <a:p>
            <a:pPr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de-DE" sz="2400" dirty="0" smtClean="0"/>
              <a:t>07 </a:t>
            </a:r>
            <a:r>
              <a:rPr lang="de-DE" sz="2400" dirty="0"/>
              <a:t>Hội </a:t>
            </a:r>
            <a:r>
              <a:rPr lang="de-DE" sz="2400" dirty="0" smtClean="0"/>
              <a:t>là </a:t>
            </a:r>
            <a:r>
              <a:rPr lang="de-DE" sz="2400" dirty="0"/>
              <a:t>hội đặc thù, bao gồm: Bình Dương, Tiền Giang, Đồng Tháp, Khánh Hòa, Đak Lak, Cà Mau, Bến </a:t>
            </a:r>
            <a:r>
              <a:rPr lang="de-DE" sz="2400" dirty="0" smtClean="0"/>
              <a:t>Tre.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de-DE" sz="2400" dirty="0"/>
              <a:t>G</a:t>
            </a:r>
            <a:r>
              <a:rPr lang="de-DE" sz="2400" dirty="0" smtClean="0"/>
              <a:t>iải </a:t>
            </a:r>
            <a:r>
              <a:rPr lang="de-DE" sz="2400" dirty="0"/>
              <a:t>quyết </a:t>
            </a:r>
            <a:r>
              <a:rPr lang="de-DE" sz="2400" dirty="0" smtClean="0"/>
              <a:t>khoảng 3000 khiếu nại/năm, tỉ </a:t>
            </a:r>
            <a:r>
              <a:rPr lang="de-DE" sz="2400" dirty="0"/>
              <a:t>lệ thành công </a:t>
            </a:r>
            <a:r>
              <a:rPr lang="de-DE" sz="2400" dirty="0" smtClean="0"/>
              <a:t>từ </a:t>
            </a:r>
            <a:r>
              <a:rPr lang="de-DE" sz="2400" dirty="0"/>
              <a:t>80-82</a:t>
            </a:r>
            <a:r>
              <a:rPr lang="de-DE" sz="2400" dirty="0" smtClean="0"/>
              <a:t>%.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indent="-457200"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706200875"/>
              </p:ext>
            </p:extLst>
          </p:nvPr>
        </p:nvGraphicFramePr>
        <p:xfrm>
          <a:off x="5334000" y="1600200"/>
          <a:ext cx="3345712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1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 marL="571500" indent="-571500" algn="just">
              <a:lnSpc>
                <a:spcPct val="120000"/>
              </a:lnSpc>
              <a:buAutoNum type="romanLcParenR"/>
            </a:pPr>
            <a:r>
              <a:rPr lang="vi-VN" sz="2600" dirty="0" smtClean="0"/>
              <a:t>Chưa </a:t>
            </a:r>
            <a:r>
              <a:rPr lang="vi-VN" sz="2600" dirty="0"/>
              <a:t>tổ chức được một hệ thống cơ quan quản lý nhà nước và tổ chức xã hội thống nhất từ trung ương tới địa </a:t>
            </a:r>
            <a:r>
              <a:rPr lang="vi-VN" sz="2600" dirty="0" smtClean="0"/>
              <a:t>phương</a:t>
            </a:r>
            <a:endParaRPr lang="en-US" sz="2600" dirty="0" smtClean="0"/>
          </a:p>
          <a:p>
            <a:pPr marL="571500" indent="-571500" algn="just">
              <a:lnSpc>
                <a:spcPct val="120000"/>
              </a:lnSpc>
              <a:buAutoNum type="romanLcParenR"/>
            </a:pPr>
            <a:r>
              <a:rPr lang="vi-VN" sz="2600" dirty="0"/>
              <a:t>Các quy định về giải quyết tranh chấp giữa người tiêu dùng và tổ chức cá nhân kinh doanh chưa hoàn </a:t>
            </a:r>
            <a:r>
              <a:rPr lang="vi-VN" sz="2600" dirty="0" smtClean="0"/>
              <a:t>thiện</a:t>
            </a:r>
            <a:endParaRPr lang="en-US" sz="2600" dirty="0" smtClean="0"/>
          </a:p>
          <a:p>
            <a:pPr marL="571500" indent="-571500" algn="just">
              <a:lnSpc>
                <a:spcPct val="120000"/>
              </a:lnSpc>
              <a:buAutoNum type="romanLcParenR"/>
            </a:pPr>
            <a:r>
              <a:rPr lang="vi-VN" sz="2600" dirty="0"/>
              <a:t>Việc hỗ trợ hoạt động cho các tổ chức xã hội tham gia bảo vệ quyền lợi người tiêu dùng còn nhiều lúng </a:t>
            </a:r>
            <a:r>
              <a:rPr lang="vi-VN" sz="2600" dirty="0" smtClean="0"/>
              <a:t>túng</a:t>
            </a:r>
            <a:endParaRPr lang="en-US" sz="2600" dirty="0" smtClean="0"/>
          </a:p>
          <a:p>
            <a:pPr marL="571500" indent="-571500" algn="just">
              <a:lnSpc>
                <a:spcPct val="120000"/>
              </a:lnSpc>
              <a:buAutoNum type="romanLcParenR"/>
            </a:pPr>
            <a:r>
              <a:rPr lang="vi-VN" sz="2600" dirty="0"/>
              <a:t>Nguồn lực hỗ trợ cho hoạt động bảo vệ quyền lợi người tiêu dùng tại các địa phương còn nhiều hạn chế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indent="-457200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2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lvl="0" indent="-457200" algn="just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91507"/>
              </p:ext>
            </p:extLst>
          </p:nvPr>
        </p:nvGraphicFramePr>
        <p:xfrm>
          <a:off x="228600" y="1447800"/>
          <a:ext cx="8686800" cy="5165297"/>
        </p:xfrm>
        <a:graphic>
          <a:graphicData uri="http://schemas.openxmlformats.org/drawingml/2006/table">
            <a:tbl>
              <a:tblPr firstRow="1" bandRow="1"/>
              <a:tblGrid>
                <a:gridCol w="2362200"/>
                <a:gridCol w="3276600"/>
                <a:gridCol w="30480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QLCT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lang="en-US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BVNTD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2599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Hoàn thiện hệ thống pháp luật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UBND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tỉnh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chuyên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trách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cấp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Thống nhất mô hình và xây dựng các cơ chế hoạt động phù hợp cho các Hội bảo vệ quyền lợi người tiêu dùng trên toàn quốc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68773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Nâng cao năng lực cho các cơ quan thực thi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vi-VN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ố trí nhân lực và tài chính để đảm bảo công tác bảo vệ quyền lợi người tiêu dùng tại địa phương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Tăng cường công tác tư vấn, hướng dẫn người tiêu dùng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68773">
                <a:tc>
                  <a:txBody>
                    <a:bodyPr/>
                    <a:lstStyle/>
                    <a:p>
                      <a:r>
                        <a:rPr lang="vi-VN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Xây dựng và hoàn thiện cơ chế phối hợp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Tích cực hỗ trợ, tạo điều kiện cho hoạt động của các tổ chức xã hội 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Phối hợp với các cơ quan quản lý đề xuất, xây dựng và hoàn thiện cơ chế giải quyết khiếu nại của NTD 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25993">
                <a:tc>
                  <a:txBody>
                    <a:bodyPr/>
                    <a:lstStyle/>
                    <a:p>
                      <a:r>
                        <a:rPr lang="vi-VN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Tăng cường hợp tác quốc tế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Tăng cường công tác kiểm soát hợp đồng theo mẫu, điều kiện giao dịch chung đối với các doanh nghiệp trên địa bàn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Đẩy mạnh công tác khảo sát, thử nghiệm công bố chất lượng hàng hóa, dịch vụ trên thị trường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25993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thiện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hỗ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dùng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Tăng cường công tác thanh kiểm tra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Đẩy mạnh và đa dạng hóa hoạt động tuyên truyền, phổ biến, hướng tới các nhóm người tiêu dùng và doanh nghiệp cụ thể trên địa bàn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93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cường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tuyên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0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879505" y="1447800"/>
            <a:ext cx="8229600" cy="50292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TRÂN TRỌNG CẢM ƠN!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 QUẢN LÝ CẠNH TRANH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 CHỈ: 25 NGÔ QUYỀN, HOÀN KIẾM, HÀ NỘI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 THOẠI: 04.22205002 – FAX: 04.22205003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WEBSITE: www.qlct.gov.vn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gười tiêu d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vi-V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04.3938.7846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4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E787A0-E337-4909-8E4C-18991059BD7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82588" y="1052513"/>
            <a:ext cx="861060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GB" altLang="en-US" sz="2000" b="1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	</a:t>
            </a:r>
            <a:r>
              <a:rPr lang="en-GB" altLang="en-US" sz="2000" b="1" dirty="0" err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Liên</a:t>
            </a:r>
            <a:r>
              <a:rPr lang="en-GB" altLang="en-US" sz="2000" b="1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GB" altLang="en-US" sz="2000" b="1" dirty="0" err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hệ</a:t>
            </a:r>
            <a:r>
              <a:rPr lang="en-GB" altLang="en-US" sz="2000" b="1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GB" altLang="en-US" sz="2000" b="1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	Ban </a:t>
            </a:r>
            <a:r>
              <a:rPr lang="en-GB" altLang="en-US" sz="2000" b="1" dirty="0" err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quản</a:t>
            </a:r>
            <a:r>
              <a:rPr lang="en-GB" altLang="en-US" sz="2000" b="1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GB" altLang="en-US" sz="2000" b="1" dirty="0" err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lý</a:t>
            </a:r>
            <a:r>
              <a:rPr lang="en-GB" altLang="en-US" sz="2000" b="1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GB" altLang="en-US" sz="2000" b="1" dirty="0" err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Dự</a:t>
            </a:r>
            <a:r>
              <a:rPr lang="en-GB" altLang="en-US" sz="2000" b="1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GB" altLang="en-US" sz="2000" b="1" dirty="0" err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án</a:t>
            </a:r>
            <a:r>
              <a:rPr lang="en-GB" altLang="en-US" sz="2000" b="1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EU-MUTRAP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GB" altLang="en-US" sz="2000" b="1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	</a:t>
            </a:r>
            <a:r>
              <a:rPr lang="en-GB" altLang="en-US" sz="2000" b="1" dirty="0" err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Phòng</a:t>
            </a:r>
            <a:r>
              <a:rPr lang="en-GB" altLang="en-US" sz="2000" b="1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1203, </a:t>
            </a:r>
            <a:r>
              <a:rPr lang="en-GB" altLang="en-US" sz="2000" b="1" dirty="0" err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Tầng</a:t>
            </a:r>
            <a:r>
              <a:rPr lang="en-GB" altLang="en-US" sz="2000" b="1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12, </a:t>
            </a:r>
            <a:r>
              <a:rPr lang="en-GB" altLang="en-US" sz="2000" b="1" dirty="0" err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Khu</a:t>
            </a:r>
            <a:r>
              <a:rPr lang="en-GB" altLang="en-US" sz="2000" b="1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GB" altLang="en-US" sz="2000" b="1" dirty="0" err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Văn</a:t>
            </a:r>
            <a:r>
              <a:rPr lang="en-GB" altLang="en-US" sz="2000" b="1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GB" altLang="en-US" sz="2000" b="1" dirty="0" err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phòng</a:t>
            </a:r>
            <a:r>
              <a:rPr lang="en-GB" altLang="en-US" sz="2000" b="1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, </a:t>
            </a:r>
            <a:r>
              <a:rPr lang="en-GB" altLang="en-US" sz="2000" b="1" dirty="0" err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Tòa</a:t>
            </a:r>
            <a:r>
              <a:rPr lang="en-GB" altLang="en-US" sz="2000" b="1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GB" altLang="en-US" sz="2000" b="1" dirty="0" err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tháp</a:t>
            </a:r>
            <a:r>
              <a:rPr lang="en-GB" altLang="en-US" sz="2000" b="1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GB" altLang="en-US" sz="2000" b="1" dirty="0" err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Hà</a:t>
            </a:r>
            <a:r>
              <a:rPr lang="en-GB" altLang="en-US" sz="2000" b="1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GB" altLang="en-US" sz="2000" b="1" dirty="0" err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Nội</a:t>
            </a:r>
            <a:r>
              <a:rPr lang="en-GB" altLang="en-US" sz="2000" b="1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,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GB" altLang="en-US" sz="2000" b="1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	49 Hai </a:t>
            </a:r>
            <a:r>
              <a:rPr lang="en-GB" altLang="en-US" sz="2000" b="1" dirty="0" err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Bà</a:t>
            </a:r>
            <a:r>
              <a:rPr lang="en-GB" altLang="en-US" sz="2000" b="1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GB" altLang="en-US" sz="2000" b="1" dirty="0" err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Trưng</a:t>
            </a:r>
            <a:r>
              <a:rPr lang="en-GB" altLang="en-US" sz="2000" b="1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, </a:t>
            </a:r>
            <a:r>
              <a:rPr lang="en-GB" altLang="en-US" sz="2000" b="1" dirty="0" err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Hoàn</a:t>
            </a:r>
            <a:r>
              <a:rPr lang="en-GB" altLang="en-US" sz="2000" b="1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GB" altLang="en-US" sz="2000" b="1" dirty="0" err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Kiếm</a:t>
            </a:r>
            <a:r>
              <a:rPr lang="en-GB" altLang="en-US" sz="2000" b="1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, </a:t>
            </a:r>
            <a:r>
              <a:rPr lang="en-GB" altLang="en-US" sz="2000" b="1" dirty="0" err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Hà</a:t>
            </a:r>
            <a:r>
              <a:rPr lang="en-GB" altLang="en-US" sz="2000" b="1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GB" altLang="en-US" sz="2000" b="1" dirty="0" err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Nội</a:t>
            </a:r>
            <a:endParaRPr lang="en-GB" altLang="en-US" sz="2000" b="1" dirty="0">
              <a:solidFill>
                <a:srgbClr val="00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GB" altLang="en-US" sz="2000" b="1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	Tel:  (84 - 4) 3937 8472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GB" altLang="en-US" sz="2000" b="1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	Fax: (84 - 4) 3937 8476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GB" altLang="en-US" sz="2000" b="1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	Email: mutrap@mutrap.org.vn</a:t>
            </a:r>
            <a:endParaRPr lang="en-GB" altLang="en-US" sz="2000" b="1" u="sng" dirty="0">
              <a:solidFill>
                <a:srgbClr val="00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GB" altLang="en-US" sz="2000" b="1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	Website: </a:t>
            </a:r>
            <a:r>
              <a:rPr lang="en-GB" altLang="en-US" sz="2000" b="1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hlinkClick r:id="rId3"/>
              </a:rPr>
              <a:t>www.mutrap.org.vn</a:t>
            </a:r>
            <a:r>
              <a:rPr lang="en-GB" altLang="en-US" sz="2000" b="1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GB" altLang="en-US" sz="2000" b="1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	(</a:t>
            </a:r>
            <a:r>
              <a:rPr lang="en-GB" altLang="en-US" sz="2000" b="1" dirty="0" err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Tài</a:t>
            </a:r>
            <a:r>
              <a:rPr lang="en-GB" altLang="en-US" sz="2000" b="1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GB" altLang="en-US" sz="2000" b="1" dirty="0" err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liệu</a:t>
            </a:r>
            <a:r>
              <a:rPr lang="en-GB" altLang="en-US" sz="2000" b="1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GB" altLang="en-US" sz="2000" b="1" dirty="0" err="1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hội</a:t>
            </a:r>
            <a:r>
              <a:rPr lang="en-GB" altLang="en-US" sz="2000" b="1" dirty="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GB" altLang="en-US" sz="2000" b="1" dirty="0" err="1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thảo</a:t>
            </a:r>
            <a:r>
              <a:rPr lang="en-GB" altLang="en-US" sz="2000" b="1" dirty="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GB" altLang="en-US" sz="2000" b="1" dirty="0" err="1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được</a:t>
            </a:r>
            <a:r>
              <a:rPr lang="en-GB" altLang="en-US" sz="2000" b="1" dirty="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GB" altLang="en-US" sz="2000" b="1" dirty="0" err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đăng</a:t>
            </a:r>
            <a:r>
              <a:rPr lang="en-GB" altLang="en-US" sz="2000" b="1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GB" altLang="en-US" sz="2000" b="1" dirty="0" err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trên</a:t>
            </a:r>
            <a:r>
              <a:rPr lang="en-GB" altLang="en-US" sz="2000" b="1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GB" altLang="en-US" sz="2000" b="1" dirty="0" err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trang</a:t>
            </a:r>
            <a:r>
              <a:rPr lang="en-GB" altLang="en-US" sz="2000" b="1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Web </a:t>
            </a:r>
            <a:r>
              <a:rPr lang="en-GB" altLang="en-US" sz="2000" b="1" dirty="0" err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này</a:t>
            </a:r>
            <a:r>
              <a:rPr lang="en-GB" altLang="en-US" sz="2000" b="1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526406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61386" y="5238750"/>
            <a:ext cx="6206214" cy="13144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700" b="1" dirty="0" err="1" smtClean="0"/>
              <a:t>Phòng</a:t>
            </a:r>
            <a:r>
              <a:rPr lang="en-US" sz="2700" b="1" dirty="0" smtClean="0"/>
              <a:t> B</a:t>
            </a:r>
            <a:r>
              <a:rPr lang="vi-VN" sz="2700" b="1" dirty="0" smtClean="0"/>
              <a:t>ảo vệ quyền lợi người tiêu dùng</a:t>
            </a:r>
            <a:endParaRPr lang="en-US" sz="2700" b="1" dirty="0" smtClean="0"/>
          </a:p>
          <a:p>
            <a:pPr>
              <a:spcAft>
                <a:spcPts val="600"/>
              </a:spcAft>
            </a:pPr>
            <a:r>
              <a:rPr lang="en-US" sz="2700" b="1" dirty="0" err="1" smtClean="0"/>
              <a:t>Cục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Quản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lý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cạnh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tranh</a:t>
            </a:r>
            <a:r>
              <a:rPr lang="en-US" sz="2700" b="1" dirty="0" smtClean="0"/>
              <a:t> </a:t>
            </a:r>
          </a:p>
          <a:p>
            <a:endParaRPr lang="en-US" sz="2000" b="1" dirty="0"/>
          </a:p>
          <a:p>
            <a:endParaRPr lang="en-US" sz="20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61386" y="1981200"/>
            <a:ext cx="7577814" cy="1470025"/>
          </a:xfrm>
        </p:spPr>
        <p:txBody>
          <a:bodyPr>
            <a:noAutofit/>
          </a:bodyPr>
          <a:lstStyle/>
          <a:p>
            <a:pPr algn="ctr"/>
            <a:r>
              <a:rPr lang="vi-VN" sz="3200" b="1" dirty="0"/>
              <a:t>NHÌN LẠI BA NĂM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vi-VN" sz="3200" b="1" dirty="0" smtClean="0"/>
              <a:t>THỰC </a:t>
            </a:r>
            <a:r>
              <a:rPr lang="vi-VN" sz="3200" b="1" dirty="0"/>
              <a:t>THI LUẬT BẢO VỆ QUYỀN </a:t>
            </a:r>
            <a:r>
              <a:rPr lang="vi-VN" sz="3200" b="1" dirty="0" smtClean="0"/>
              <a:t>LỢI</a:t>
            </a:r>
            <a:r>
              <a:rPr lang="en-US" sz="3200" b="1" dirty="0" smtClean="0"/>
              <a:t> </a:t>
            </a:r>
            <a:r>
              <a:rPr lang="vi-VN" sz="3200" b="1" dirty="0" smtClean="0"/>
              <a:t>NGƯỜI </a:t>
            </a:r>
            <a:r>
              <a:rPr lang="vi-VN" sz="3200" b="1" dirty="0"/>
              <a:t>TIÊU DÙNG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029200"/>
            <a:ext cx="1587795" cy="15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2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Nội</a:t>
            </a:r>
            <a:r>
              <a:rPr lang="en-US" b="1" dirty="0" smtClean="0"/>
              <a:t> dung</a:t>
            </a:r>
            <a:endParaRPr lang="en-US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53052558"/>
              </p:ext>
            </p:extLst>
          </p:nvPr>
        </p:nvGraphicFramePr>
        <p:xfrm>
          <a:off x="1143000" y="1828800"/>
          <a:ext cx="7467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6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Ban </a:t>
            </a:r>
            <a:r>
              <a:rPr lang="en-US" dirty="0" err="1" smtClean="0"/>
              <a:t>hành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bản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r>
              <a:rPr lang="en-US" dirty="0" smtClean="0"/>
              <a:t> </a:t>
            </a:r>
            <a:r>
              <a:rPr lang="en-US" dirty="0" err="1" smtClean="0"/>
              <a:t>luật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indent="-457200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8793495"/>
              </p:ext>
            </p:extLst>
          </p:nvPr>
        </p:nvGraphicFramePr>
        <p:xfrm>
          <a:off x="685800" y="1600200"/>
          <a:ext cx="7924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31799102"/>
              </p:ext>
            </p:extLst>
          </p:nvPr>
        </p:nvGraphicFramePr>
        <p:xfrm>
          <a:off x="990600" y="5486400"/>
          <a:ext cx="6400800" cy="96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0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/>
              <a:t>Ban </a:t>
            </a:r>
            <a:r>
              <a:rPr lang="en-US" b="1" dirty="0" err="1" smtClean="0"/>
              <a:t>hành</a:t>
            </a:r>
            <a:r>
              <a:rPr lang="en-US" b="1" dirty="0" smtClean="0"/>
              <a:t> </a:t>
            </a:r>
            <a:r>
              <a:rPr lang="en-US" b="1" dirty="0" err="1" smtClean="0"/>
              <a:t>văn</a:t>
            </a:r>
            <a:r>
              <a:rPr lang="en-US" b="1" dirty="0" smtClean="0"/>
              <a:t> </a:t>
            </a:r>
            <a:r>
              <a:rPr lang="en-US" b="1" dirty="0" err="1" smtClean="0"/>
              <a:t>bản</a:t>
            </a:r>
            <a:r>
              <a:rPr lang="en-US" b="1" dirty="0" smtClean="0"/>
              <a:t> </a:t>
            </a:r>
            <a:r>
              <a:rPr lang="en-US" b="1" dirty="0" err="1" smtClean="0"/>
              <a:t>pháp</a:t>
            </a:r>
            <a:r>
              <a:rPr lang="en-US" b="1" dirty="0" smtClean="0"/>
              <a:t> </a:t>
            </a:r>
            <a:r>
              <a:rPr lang="en-US" b="1" dirty="0" err="1" smtClean="0"/>
              <a:t>luật</a:t>
            </a:r>
            <a:endParaRPr lang="en-US" b="1" dirty="0" smtClean="0"/>
          </a:p>
          <a:p>
            <a:pPr algn="just">
              <a:lnSpc>
                <a:spcPts val="2400"/>
              </a:lnSpc>
            </a:pPr>
            <a:r>
              <a:rPr lang="en-US" sz="2600" dirty="0" err="1" smtClean="0"/>
              <a:t>Nghị</a:t>
            </a:r>
            <a:r>
              <a:rPr lang="en-US" sz="2600" dirty="0" smtClean="0"/>
              <a:t> </a:t>
            </a:r>
            <a:r>
              <a:rPr lang="en-US" sz="2600" dirty="0" err="1" smtClean="0"/>
              <a:t>định</a:t>
            </a:r>
            <a:r>
              <a:rPr lang="en-US" sz="2600" dirty="0" smtClean="0"/>
              <a:t> </a:t>
            </a:r>
            <a:r>
              <a:rPr lang="en-US" sz="2600" dirty="0" err="1" smtClean="0"/>
              <a:t>số</a:t>
            </a:r>
            <a:r>
              <a:rPr lang="en-US" sz="2600" dirty="0" smtClean="0"/>
              <a:t> 99/2011/NĐ-CP </a:t>
            </a:r>
            <a:r>
              <a:rPr lang="en-US" sz="2600" dirty="0" err="1" smtClean="0"/>
              <a:t>của</a:t>
            </a:r>
            <a:r>
              <a:rPr lang="en-US" sz="2600" dirty="0" smtClean="0"/>
              <a:t> </a:t>
            </a:r>
            <a:r>
              <a:rPr lang="en-US" sz="2600" dirty="0" err="1" smtClean="0"/>
              <a:t>Chính</a:t>
            </a:r>
            <a:r>
              <a:rPr lang="en-US" sz="2600" dirty="0" smtClean="0"/>
              <a:t> </a:t>
            </a:r>
            <a:r>
              <a:rPr lang="en-US" sz="2600" dirty="0" err="1" smtClean="0"/>
              <a:t>phủ</a:t>
            </a:r>
            <a:r>
              <a:rPr lang="en-US" sz="2600" dirty="0" smtClean="0"/>
              <a:t> </a:t>
            </a:r>
            <a:r>
              <a:rPr lang="en-US" sz="2600" dirty="0" err="1" smtClean="0"/>
              <a:t>ngày</a:t>
            </a:r>
            <a:r>
              <a:rPr lang="en-US" sz="2600" dirty="0" smtClean="0"/>
              <a:t> 27 </a:t>
            </a:r>
            <a:r>
              <a:rPr lang="en-US" sz="2600" dirty="0" err="1" smtClean="0"/>
              <a:t>tháng</a:t>
            </a:r>
            <a:r>
              <a:rPr lang="en-US" sz="2600" dirty="0" smtClean="0"/>
              <a:t> 10 </a:t>
            </a:r>
            <a:r>
              <a:rPr lang="en-US" sz="2600" dirty="0" err="1" smtClean="0"/>
              <a:t>năm</a:t>
            </a:r>
            <a:r>
              <a:rPr lang="en-US" sz="2600" dirty="0" smtClean="0"/>
              <a:t> 2011 </a:t>
            </a:r>
            <a:r>
              <a:rPr lang="en-US" sz="2600" dirty="0" err="1" smtClean="0"/>
              <a:t>quy</a:t>
            </a:r>
            <a:r>
              <a:rPr lang="en-US" sz="2600" dirty="0" smtClean="0"/>
              <a:t> </a:t>
            </a:r>
            <a:r>
              <a:rPr lang="en-US" sz="2600" dirty="0" err="1" smtClean="0"/>
              <a:t>định</a:t>
            </a:r>
            <a:r>
              <a:rPr lang="en-US" sz="2600" dirty="0" smtClean="0"/>
              <a:t> chi </a:t>
            </a:r>
            <a:r>
              <a:rPr lang="en-US" sz="2600" dirty="0" err="1" smtClean="0"/>
              <a:t>tiết</a:t>
            </a:r>
            <a:r>
              <a:rPr lang="en-US" sz="2600" dirty="0" smtClean="0"/>
              <a:t> </a:t>
            </a:r>
            <a:r>
              <a:rPr lang="en-US" sz="2600" dirty="0" err="1" smtClean="0"/>
              <a:t>và</a:t>
            </a:r>
            <a:r>
              <a:rPr lang="en-US" sz="2600" dirty="0" smtClean="0"/>
              <a:t> </a:t>
            </a:r>
            <a:r>
              <a:rPr lang="en-US" sz="2600" dirty="0" err="1" smtClean="0"/>
              <a:t>hướng</a:t>
            </a:r>
            <a:r>
              <a:rPr lang="en-US" sz="2600" dirty="0" smtClean="0"/>
              <a:t> </a:t>
            </a:r>
            <a:r>
              <a:rPr lang="en-US" sz="2600" dirty="0" err="1" smtClean="0"/>
              <a:t>dẫn</a:t>
            </a:r>
            <a:r>
              <a:rPr lang="en-US" sz="2600" dirty="0" smtClean="0"/>
              <a:t> </a:t>
            </a:r>
            <a:r>
              <a:rPr lang="en-US" sz="2600" dirty="0" err="1" smtClean="0"/>
              <a:t>thi</a:t>
            </a:r>
            <a:r>
              <a:rPr lang="en-US" sz="2600" dirty="0" smtClean="0"/>
              <a:t> </a:t>
            </a:r>
            <a:r>
              <a:rPr lang="en-US" sz="2600" dirty="0" err="1" smtClean="0"/>
              <a:t>hành</a:t>
            </a:r>
            <a:r>
              <a:rPr lang="en-US" sz="2600" dirty="0" smtClean="0"/>
              <a:t> </a:t>
            </a:r>
            <a:r>
              <a:rPr lang="en-US" sz="2600" dirty="0" err="1" smtClean="0"/>
              <a:t>một</a:t>
            </a:r>
            <a:r>
              <a:rPr lang="en-US" sz="2600" dirty="0" smtClean="0"/>
              <a:t> </a:t>
            </a:r>
            <a:r>
              <a:rPr lang="en-US" sz="2600" dirty="0" err="1" smtClean="0"/>
              <a:t>số</a:t>
            </a:r>
            <a:r>
              <a:rPr lang="en-US" sz="2600" dirty="0" smtClean="0"/>
              <a:t> </a:t>
            </a:r>
            <a:r>
              <a:rPr lang="en-US" sz="2600" dirty="0" err="1" smtClean="0"/>
              <a:t>điều</a:t>
            </a:r>
            <a:r>
              <a:rPr lang="en-US" sz="2600" dirty="0" smtClean="0"/>
              <a:t> </a:t>
            </a:r>
            <a:r>
              <a:rPr lang="en-US" sz="2600" dirty="0" err="1" smtClean="0"/>
              <a:t>của</a:t>
            </a:r>
            <a:r>
              <a:rPr lang="en-US" sz="2600" dirty="0" smtClean="0"/>
              <a:t> </a:t>
            </a:r>
            <a:r>
              <a:rPr lang="en-US" sz="2600" dirty="0" err="1" smtClean="0"/>
              <a:t>Luật</a:t>
            </a:r>
            <a:r>
              <a:rPr lang="en-US" sz="2600" dirty="0" smtClean="0"/>
              <a:t> </a:t>
            </a:r>
            <a:r>
              <a:rPr lang="en-US" sz="2600" dirty="0" err="1" smtClean="0"/>
              <a:t>bảo</a:t>
            </a:r>
            <a:r>
              <a:rPr lang="en-US" sz="2600" dirty="0" smtClean="0"/>
              <a:t> </a:t>
            </a:r>
            <a:r>
              <a:rPr lang="en-US" sz="2600" dirty="0" err="1" smtClean="0"/>
              <a:t>vệ</a:t>
            </a:r>
            <a:r>
              <a:rPr lang="en-US" sz="2600" dirty="0" smtClean="0"/>
              <a:t> </a:t>
            </a:r>
            <a:r>
              <a:rPr lang="en-US" sz="2600" dirty="0" err="1" smtClean="0"/>
              <a:t>quyền</a:t>
            </a:r>
            <a:r>
              <a:rPr lang="en-US" sz="2600" dirty="0" smtClean="0"/>
              <a:t> </a:t>
            </a:r>
            <a:r>
              <a:rPr lang="en-US" sz="2600" dirty="0" err="1" smtClean="0"/>
              <a:t>lợi</a:t>
            </a:r>
            <a:r>
              <a:rPr lang="en-US" sz="2600" dirty="0" smtClean="0"/>
              <a:t> </a:t>
            </a:r>
            <a:r>
              <a:rPr lang="en-US" sz="2600" dirty="0" err="1" smtClean="0"/>
              <a:t>người</a:t>
            </a:r>
            <a:r>
              <a:rPr lang="en-US" sz="2600" dirty="0" smtClean="0"/>
              <a:t> </a:t>
            </a:r>
            <a:r>
              <a:rPr lang="en-US" sz="2600" dirty="0" err="1" smtClean="0"/>
              <a:t>tiêu</a:t>
            </a:r>
            <a:r>
              <a:rPr lang="en-US" sz="2600" dirty="0" smtClean="0"/>
              <a:t> </a:t>
            </a:r>
            <a:r>
              <a:rPr lang="en-US" sz="2600" dirty="0" err="1" smtClean="0"/>
              <a:t>dùng</a:t>
            </a:r>
            <a:r>
              <a:rPr lang="en-US" sz="2600" dirty="0" smtClean="0"/>
              <a:t> </a:t>
            </a:r>
            <a:r>
              <a:rPr lang="en-US" sz="2600" dirty="0" err="1" smtClean="0"/>
              <a:t>có</a:t>
            </a:r>
            <a:r>
              <a:rPr lang="en-US" sz="2600" dirty="0" smtClean="0"/>
              <a:t> </a:t>
            </a:r>
            <a:r>
              <a:rPr lang="en-US" sz="2600" dirty="0" err="1" smtClean="0"/>
              <a:t>hiệu</a:t>
            </a:r>
            <a:r>
              <a:rPr lang="en-US" sz="2600" dirty="0" smtClean="0"/>
              <a:t> </a:t>
            </a:r>
            <a:r>
              <a:rPr lang="en-US" sz="2600" dirty="0" err="1" smtClean="0"/>
              <a:t>lực</a:t>
            </a:r>
            <a:r>
              <a:rPr lang="en-US" sz="2600" dirty="0" smtClean="0"/>
              <a:t> </a:t>
            </a:r>
            <a:r>
              <a:rPr lang="en-US" sz="2600" dirty="0" err="1" smtClean="0"/>
              <a:t>thi</a:t>
            </a:r>
            <a:r>
              <a:rPr lang="en-US" sz="2600" dirty="0" smtClean="0"/>
              <a:t> </a:t>
            </a:r>
            <a:r>
              <a:rPr lang="en-US" sz="2600" dirty="0" err="1" smtClean="0"/>
              <a:t>hành</a:t>
            </a:r>
            <a:r>
              <a:rPr lang="en-US" sz="2600" dirty="0" smtClean="0"/>
              <a:t> </a:t>
            </a:r>
            <a:r>
              <a:rPr lang="en-US" sz="2600" dirty="0" err="1" smtClean="0"/>
              <a:t>từ</a:t>
            </a:r>
            <a:r>
              <a:rPr lang="en-US" sz="2600" dirty="0" smtClean="0"/>
              <a:t> </a:t>
            </a:r>
            <a:r>
              <a:rPr lang="en-US" sz="2600" dirty="0" err="1" smtClean="0"/>
              <a:t>ngày</a:t>
            </a:r>
            <a:r>
              <a:rPr lang="en-US" sz="2600" dirty="0" smtClean="0"/>
              <a:t> 15 </a:t>
            </a:r>
            <a:r>
              <a:rPr lang="en-US" sz="2600" dirty="0" err="1" smtClean="0"/>
              <a:t>tháng</a:t>
            </a:r>
            <a:r>
              <a:rPr lang="en-US" sz="2600" dirty="0" smtClean="0"/>
              <a:t> 12 </a:t>
            </a:r>
            <a:r>
              <a:rPr lang="en-US" sz="2600" dirty="0" err="1" smtClean="0"/>
              <a:t>năm</a:t>
            </a:r>
            <a:r>
              <a:rPr lang="en-US" sz="2600" dirty="0" smtClean="0"/>
              <a:t> 2011.</a:t>
            </a:r>
          </a:p>
          <a:p>
            <a:pPr algn="just">
              <a:lnSpc>
                <a:spcPts val="2400"/>
              </a:lnSpc>
            </a:pPr>
            <a:r>
              <a:rPr lang="en-US" sz="2600" dirty="0" err="1" smtClean="0"/>
              <a:t>Nghị</a:t>
            </a:r>
            <a:r>
              <a:rPr lang="en-US" sz="2600" dirty="0" smtClean="0"/>
              <a:t> </a:t>
            </a:r>
            <a:r>
              <a:rPr lang="en-US" sz="2600" dirty="0" err="1"/>
              <a:t>định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185/2013/NĐ-CP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Chính</a:t>
            </a:r>
            <a:r>
              <a:rPr lang="en-US" sz="2600" dirty="0"/>
              <a:t> </a:t>
            </a:r>
            <a:r>
              <a:rPr lang="en-US" sz="2600" dirty="0" err="1"/>
              <a:t>phủ</a:t>
            </a:r>
            <a:r>
              <a:rPr lang="en-US" sz="2600" dirty="0"/>
              <a:t> </a:t>
            </a:r>
            <a:r>
              <a:rPr lang="en-US" sz="2600" dirty="0" err="1"/>
              <a:t>ngày</a:t>
            </a:r>
            <a:r>
              <a:rPr lang="en-US" sz="2600" dirty="0"/>
              <a:t> 15 </a:t>
            </a:r>
            <a:r>
              <a:rPr lang="en-US" sz="2600" dirty="0" err="1"/>
              <a:t>tháng</a:t>
            </a:r>
            <a:r>
              <a:rPr lang="en-US" sz="2600" dirty="0"/>
              <a:t> 11 </a:t>
            </a:r>
            <a:r>
              <a:rPr lang="en-US" sz="2600" dirty="0" err="1"/>
              <a:t>năm</a:t>
            </a:r>
            <a:r>
              <a:rPr lang="en-US" sz="2600" dirty="0"/>
              <a:t> 2013 </a:t>
            </a:r>
            <a:r>
              <a:rPr lang="en-US" sz="2600" dirty="0" err="1"/>
              <a:t>quy</a:t>
            </a:r>
            <a:r>
              <a:rPr lang="en-US" sz="2600" dirty="0"/>
              <a:t> </a:t>
            </a:r>
            <a:r>
              <a:rPr lang="en-US" sz="2600" dirty="0" err="1"/>
              <a:t>định</a:t>
            </a:r>
            <a:r>
              <a:rPr lang="en-US" sz="2600" dirty="0"/>
              <a:t> </a:t>
            </a:r>
            <a:r>
              <a:rPr lang="en-US" sz="2600" dirty="0" err="1"/>
              <a:t>xử</a:t>
            </a:r>
            <a:r>
              <a:rPr lang="en-US" sz="2600" dirty="0"/>
              <a:t> </a:t>
            </a:r>
            <a:r>
              <a:rPr lang="en-US" sz="2600" dirty="0" err="1"/>
              <a:t>phạt</a:t>
            </a:r>
            <a:r>
              <a:rPr lang="en-US" sz="2600" dirty="0"/>
              <a:t> </a:t>
            </a:r>
            <a:r>
              <a:rPr lang="en-US" sz="2600" dirty="0" err="1"/>
              <a:t>hành</a:t>
            </a:r>
            <a:r>
              <a:rPr lang="en-US" sz="2600" dirty="0"/>
              <a:t> </a:t>
            </a:r>
            <a:r>
              <a:rPr lang="en-US" sz="2600" dirty="0" err="1"/>
              <a:t>chính</a:t>
            </a:r>
            <a:r>
              <a:rPr lang="en-US" sz="2600" dirty="0"/>
              <a:t> </a:t>
            </a: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hoạt</a:t>
            </a:r>
            <a:r>
              <a:rPr lang="en-US" sz="2600" dirty="0"/>
              <a:t> </a:t>
            </a:r>
            <a:r>
              <a:rPr lang="en-US" sz="2600" dirty="0" err="1"/>
              <a:t>động</a:t>
            </a:r>
            <a:r>
              <a:rPr lang="en-US" sz="2600" dirty="0"/>
              <a:t> </a:t>
            </a:r>
            <a:r>
              <a:rPr lang="en-US" sz="2600" dirty="0" err="1"/>
              <a:t>thương</a:t>
            </a:r>
            <a:r>
              <a:rPr lang="en-US" sz="2600" dirty="0"/>
              <a:t> </a:t>
            </a:r>
            <a:r>
              <a:rPr lang="en-US" sz="2600" dirty="0" err="1"/>
              <a:t>mại</a:t>
            </a:r>
            <a:r>
              <a:rPr lang="en-US" sz="2600" dirty="0"/>
              <a:t>, </a:t>
            </a:r>
            <a:r>
              <a:rPr lang="en-US" sz="2600" dirty="0" err="1"/>
              <a:t>sản</a:t>
            </a:r>
            <a:r>
              <a:rPr lang="en-US" sz="2600" dirty="0"/>
              <a:t> </a:t>
            </a:r>
            <a:r>
              <a:rPr lang="en-US" sz="2600" dirty="0" err="1"/>
              <a:t>xuất</a:t>
            </a:r>
            <a:r>
              <a:rPr lang="en-US" sz="2600" dirty="0"/>
              <a:t>, </a:t>
            </a:r>
            <a:r>
              <a:rPr lang="en-US" sz="2600" dirty="0" err="1"/>
              <a:t>buôn</a:t>
            </a:r>
            <a:r>
              <a:rPr lang="en-US" sz="2600" dirty="0"/>
              <a:t> </a:t>
            </a:r>
            <a:r>
              <a:rPr lang="en-US" sz="2600" dirty="0" err="1"/>
              <a:t>bán</a:t>
            </a:r>
            <a:r>
              <a:rPr lang="en-US" sz="2600" dirty="0"/>
              <a:t> </a:t>
            </a:r>
            <a:r>
              <a:rPr lang="en-US" sz="2600" dirty="0" err="1"/>
              <a:t>hàng</a:t>
            </a:r>
            <a:r>
              <a:rPr lang="en-US" sz="2600" dirty="0"/>
              <a:t> </a:t>
            </a:r>
            <a:r>
              <a:rPr lang="en-US" sz="2600" dirty="0" err="1"/>
              <a:t>giả</a:t>
            </a:r>
            <a:r>
              <a:rPr lang="en-US" sz="2600" dirty="0"/>
              <a:t>, </a:t>
            </a:r>
            <a:r>
              <a:rPr lang="en-US" sz="2600" dirty="0" err="1"/>
              <a:t>hàng</a:t>
            </a:r>
            <a:r>
              <a:rPr lang="en-US" sz="2600" dirty="0"/>
              <a:t> </a:t>
            </a:r>
            <a:r>
              <a:rPr lang="en-US" sz="2600" dirty="0" err="1"/>
              <a:t>cấm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bảo</a:t>
            </a:r>
            <a:r>
              <a:rPr lang="en-US" sz="2600" dirty="0"/>
              <a:t> </a:t>
            </a:r>
            <a:r>
              <a:rPr lang="en-US" sz="2600" dirty="0" err="1"/>
              <a:t>vệ</a:t>
            </a:r>
            <a:r>
              <a:rPr lang="en-US" sz="2600" dirty="0"/>
              <a:t> </a:t>
            </a:r>
            <a:r>
              <a:rPr lang="en-US" sz="2600" dirty="0" err="1"/>
              <a:t>quyền</a:t>
            </a:r>
            <a:r>
              <a:rPr lang="en-US" sz="2600" dirty="0"/>
              <a:t> </a:t>
            </a:r>
            <a:r>
              <a:rPr lang="en-US" sz="2600" dirty="0" err="1"/>
              <a:t>lợi</a:t>
            </a:r>
            <a:r>
              <a:rPr lang="en-US" sz="2600" dirty="0"/>
              <a:t> </a:t>
            </a:r>
            <a:r>
              <a:rPr lang="en-US" sz="2600" dirty="0" err="1"/>
              <a:t>người</a:t>
            </a:r>
            <a:r>
              <a:rPr lang="en-US" sz="2600" dirty="0"/>
              <a:t> </a:t>
            </a:r>
            <a:r>
              <a:rPr lang="en-US" sz="2600" dirty="0" err="1"/>
              <a:t>tiêu</a:t>
            </a:r>
            <a:r>
              <a:rPr lang="en-US" sz="2600" dirty="0"/>
              <a:t> </a:t>
            </a:r>
            <a:r>
              <a:rPr lang="en-US" sz="2600" dirty="0" err="1"/>
              <a:t>dùng</a:t>
            </a:r>
            <a:r>
              <a:rPr lang="en-US" sz="2600" dirty="0"/>
              <a:t>.</a:t>
            </a:r>
          </a:p>
          <a:p>
            <a:pPr algn="just">
              <a:lnSpc>
                <a:spcPts val="2400"/>
              </a:lnSpc>
            </a:pPr>
            <a:r>
              <a:rPr lang="en-US" sz="2600" dirty="0" err="1" smtClean="0"/>
              <a:t>Quyết</a:t>
            </a:r>
            <a:r>
              <a:rPr lang="en-US" sz="2600" dirty="0" smtClean="0"/>
              <a:t> </a:t>
            </a:r>
            <a:r>
              <a:rPr lang="en-US" sz="2600" dirty="0" err="1"/>
              <a:t>định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02/2012/QĐ-</a:t>
            </a:r>
            <a:r>
              <a:rPr lang="en-US" sz="2600" dirty="0" err="1"/>
              <a:t>TTg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Thủ</a:t>
            </a:r>
            <a:r>
              <a:rPr lang="en-US" sz="2600" dirty="0"/>
              <a:t> </a:t>
            </a:r>
            <a:r>
              <a:rPr lang="en-US" sz="2600" dirty="0" err="1"/>
              <a:t>tướng</a:t>
            </a:r>
            <a:r>
              <a:rPr lang="en-US" sz="2600" dirty="0"/>
              <a:t> </a:t>
            </a:r>
            <a:r>
              <a:rPr lang="en-US" sz="2600" dirty="0" err="1"/>
              <a:t>Chính</a:t>
            </a:r>
            <a:r>
              <a:rPr lang="en-US" sz="2600" dirty="0"/>
              <a:t> </a:t>
            </a:r>
            <a:r>
              <a:rPr lang="en-US" sz="2600" dirty="0" err="1"/>
              <a:t>phủ</a:t>
            </a:r>
            <a:r>
              <a:rPr lang="en-US" sz="2600" dirty="0"/>
              <a:t> </a:t>
            </a:r>
            <a:r>
              <a:rPr lang="en-US" sz="2600" dirty="0" err="1"/>
              <a:t>ngày</a:t>
            </a:r>
            <a:r>
              <a:rPr lang="en-US" sz="2600" dirty="0"/>
              <a:t> 13 </a:t>
            </a:r>
            <a:r>
              <a:rPr lang="en-US" sz="2600" dirty="0" err="1"/>
              <a:t>tháng</a:t>
            </a:r>
            <a:r>
              <a:rPr lang="en-US" sz="2600" dirty="0"/>
              <a:t> 01 </a:t>
            </a:r>
            <a:r>
              <a:rPr lang="en-US" sz="2600" dirty="0" err="1"/>
              <a:t>năm</a:t>
            </a:r>
            <a:r>
              <a:rPr lang="en-US" sz="2600" dirty="0"/>
              <a:t> 2012 </a:t>
            </a:r>
            <a:r>
              <a:rPr lang="en-US" sz="2600" dirty="0" err="1"/>
              <a:t>về</a:t>
            </a:r>
            <a:r>
              <a:rPr lang="en-US" sz="2600" dirty="0"/>
              <a:t> </a:t>
            </a:r>
            <a:r>
              <a:rPr lang="en-US" sz="2600" dirty="0" err="1"/>
              <a:t>việc</a:t>
            </a:r>
            <a:r>
              <a:rPr lang="en-US" sz="2600" dirty="0"/>
              <a:t> ban </a:t>
            </a:r>
            <a:r>
              <a:rPr lang="en-US" sz="2600" dirty="0" err="1"/>
              <a:t>hành</a:t>
            </a:r>
            <a:r>
              <a:rPr lang="en-US" sz="2600" dirty="0"/>
              <a:t> </a:t>
            </a:r>
            <a:r>
              <a:rPr lang="en-US" sz="2600" dirty="0" err="1"/>
              <a:t>danh</a:t>
            </a:r>
            <a:r>
              <a:rPr lang="en-US" sz="2600" dirty="0"/>
              <a:t> </a:t>
            </a:r>
            <a:r>
              <a:rPr lang="en-US" sz="2600" dirty="0" err="1"/>
              <a:t>mục</a:t>
            </a:r>
            <a:r>
              <a:rPr lang="en-US" sz="2600" dirty="0"/>
              <a:t> </a:t>
            </a:r>
            <a:r>
              <a:rPr lang="en-US" sz="2600" dirty="0" err="1"/>
              <a:t>hàng</a:t>
            </a:r>
            <a:r>
              <a:rPr lang="en-US" sz="2600" dirty="0"/>
              <a:t> </a:t>
            </a:r>
            <a:r>
              <a:rPr lang="en-US" sz="2600" dirty="0" err="1"/>
              <a:t>hóa</a:t>
            </a:r>
            <a:r>
              <a:rPr lang="en-US" sz="2600" dirty="0"/>
              <a:t>, </a:t>
            </a:r>
            <a:r>
              <a:rPr lang="en-US" sz="2600" dirty="0" err="1"/>
              <a:t>dịch</a:t>
            </a:r>
            <a:r>
              <a:rPr lang="en-US" sz="2600" dirty="0"/>
              <a:t> </a:t>
            </a:r>
            <a:r>
              <a:rPr lang="en-US" sz="2600" dirty="0" err="1"/>
              <a:t>vụ</a:t>
            </a:r>
            <a:r>
              <a:rPr lang="en-US" sz="2600" dirty="0"/>
              <a:t> </a:t>
            </a:r>
            <a:r>
              <a:rPr lang="en-US" sz="2600" dirty="0" err="1"/>
              <a:t>thiết</a:t>
            </a:r>
            <a:r>
              <a:rPr lang="en-US" sz="2600" dirty="0"/>
              <a:t> </a:t>
            </a:r>
            <a:r>
              <a:rPr lang="en-US" sz="2600" dirty="0" err="1"/>
              <a:t>yếu</a:t>
            </a:r>
            <a:r>
              <a:rPr lang="en-US" sz="2600" dirty="0"/>
              <a:t> </a:t>
            </a:r>
            <a:r>
              <a:rPr lang="en-US" sz="2600" dirty="0" err="1"/>
              <a:t>phải</a:t>
            </a:r>
            <a:r>
              <a:rPr lang="en-US" sz="2600" dirty="0"/>
              <a:t> </a:t>
            </a:r>
            <a:r>
              <a:rPr lang="en-US" sz="2600" dirty="0" err="1"/>
              <a:t>đăng</a:t>
            </a:r>
            <a:r>
              <a:rPr lang="en-US" sz="2600" dirty="0"/>
              <a:t> </a:t>
            </a:r>
            <a:r>
              <a:rPr lang="en-US" sz="2600" dirty="0" err="1"/>
              <a:t>ký</a:t>
            </a:r>
            <a:r>
              <a:rPr lang="en-US" sz="2600" dirty="0"/>
              <a:t> </a:t>
            </a:r>
            <a:r>
              <a:rPr lang="en-US" sz="2600" dirty="0" err="1"/>
              <a:t>hợp</a:t>
            </a:r>
            <a:r>
              <a:rPr lang="en-US" sz="2600" dirty="0"/>
              <a:t> </a:t>
            </a:r>
            <a:r>
              <a:rPr lang="en-US" sz="2600" dirty="0" err="1"/>
              <a:t>đồng</a:t>
            </a:r>
            <a:r>
              <a:rPr lang="en-US" sz="2600" dirty="0"/>
              <a:t> </a:t>
            </a:r>
            <a:r>
              <a:rPr lang="en-US" sz="2600" dirty="0" err="1"/>
              <a:t>theo</a:t>
            </a:r>
            <a:r>
              <a:rPr lang="en-US" sz="2600" dirty="0"/>
              <a:t> </a:t>
            </a:r>
            <a:r>
              <a:rPr lang="en-US" sz="2600" dirty="0" err="1"/>
              <a:t>mẫu</a:t>
            </a:r>
            <a:r>
              <a:rPr lang="en-US" sz="2600" dirty="0"/>
              <a:t>, </a:t>
            </a:r>
            <a:r>
              <a:rPr lang="en-US" sz="2600" dirty="0" err="1"/>
              <a:t>điều</a:t>
            </a:r>
            <a:r>
              <a:rPr lang="en-US" sz="2600" dirty="0"/>
              <a:t> </a:t>
            </a:r>
            <a:r>
              <a:rPr lang="en-US" sz="2600" dirty="0" err="1"/>
              <a:t>kiện</a:t>
            </a:r>
            <a:r>
              <a:rPr lang="en-US" sz="2600" dirty="0"/>
              <a:t> </a:t>
            </a:r>
            <a:r>
              <a:rPr lang="en-US" sz="2600" dirty="0" err="1"/>
              <a:t>giao</a:t>
            </a:r>
            <a:r>
              <a:rPr lang="en-US" sz="2600" dirty="0"/>
              <a:t> </a:t>
            </a:r>
            <a:r>
              <a:rPr lang="en-US" sz="2600" dirty="0" err="1"/>
              <a:t>dịch</a:t>
            </a:r>
            <a:r>
              <a:rPr lang="en-US" sz="2600" dirty="0"/>
              <a:t> </a:t>
            </a:r>
            <a:r>
              <a:rPr lang="en-US" sz="2600" dirty="0" err="1"/>
              <a:t>chung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hiệu</a:t>
            </a:r>
            <a:r>
              <a:rPr lang="en-US" sz="2600" dirty="0"/>
              <a:t> </a:t>
            </a:r>
            <a:r>
              <a:rPr lang="en-US" sz="2600" dirty="0" err="1"/>
              <a:t>lực</a:t>
            </a:r>
            <a:r>
              <a:rPr lang="en-US" sz="2600" dirty="0"/>
              <a:t> </a:t>
            </a:r>
            <a:r>
              <a:rPr lang="en-US" sz="2600" dirty="0" err="1"/>
              <a:t>thi</a:t>
            </a:r>
            <a:r>
              <a:rPr lang="en-US" sz="2600" dirty="0"/>
              <a:t> </a:t>
            </a:r>
            <a:r>
              <a:rPr lang="en-US" sz="2600" dirty="0" err="1"/>
              <a:t>hành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</a:t>
            </a:r>
            <a:r>
              <a:rPr lang="en-US" sz="2600" dirty="0" err="1"/>
              <a:t>ngày</a:t>
            </a:r>
            <a:r>
              <a:rPr lang="en-US" sz="2600" dirty="0"/>
              <a:t> 01 </a:t>
            </a:r>
            <a:r>
              <a:rPr lang="en-US" sz="2600" dirty="0" err="1"/>
              <a:t>tháng</a:t>
            </a:r>
            <a:r>
              <a:rPr lang="en-US" sz="2600" dirty="0"/>
              <a:t> 3 </a:t>
            </a:r>
            <a:r>
              <a:rPr lang="en-US" sz="2600" dirty="0" err="1"/>
              <a:t>năm</a:t>
            </a:r>
            <a:r>
              <a:rPr lang="en-US" sz="2600" dirty="0"/>
              <a:t> 2012.</a:t>
            </a:r>
          </a:p>
          <a:p>
            <a:pPr algn="just">
              <a:lnSpc>
                <a:spcPts val="2400"/>
              </a:lnSpc>
            </a:pPr>
            <a:r>
              <a:rPr lang="en-US" sz="2600" dirty="0" err="1" smtClean="0"/>
              <a:t>Thông</a:t>
            </a:r>
            <a:r>
              <a:rPr lang="en-US" sz="2600" dirty="0" smtClean="0"/>
              <a:t> </a:t>
            </a:r>
            <a:r>
              <a:rPr lang="en-US" sz="2600" dirty="0" err="1"/>
              <a:t>tư</a:t>
            </a:r>
            <a:r>
              <a:rPr lang="en-US" sz="2600" dirty="0"/>
              <a:t> </a:t>
            </a:r>
            <a:r>
              <a:rPr lang="vi-VN" sz="2600" dirty="0"/>
              <a:t>số 10/2013/TT-BCT ngày 30 tháng 5 năm 2013 ban hành mẫu đơn đăng ký hợp đồng theo mẫu, điều kiện giao dịch chung</a:t>
            </a:r>
            <a:r>
              <a:rPr lang="en-US" sz="2600" dirty="0"/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indent="-457200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1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077200" cy="44196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 err="1" smtClean="0"/>
              <a:t>Tuyên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truyền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phổ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biến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dirty="0" smtClean="0"/>
              <a:t>-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thức</a:t>
            </a:r>
            <a:r>
              <a:rPr lang="en-US" sz="2400" dirty="0" smtClean="0"/>
              <a:t>: </a:t>
            </a:r>
            <a:r>
              <a:rPr lang="en-US" sz="2400" dirty="0" err="1" smtClean="0"/>
              <a:t>Hội</a:t>
            </a:r>
            <a:r>
              <a:rPr lang="en-US" sz="2400" dirty="0" smtClean="0"/>
              <a:t> </a:t>
            </a:r>
            <a:r>
              <a:rPr lang="en-US" sz="2400" dirty="0" err="1" smtClean="0"/>
              <a:t>thảo</a:t>
            </a:r>
            <a:r>
              <a:rPr lang="en-US" sz="2400" dirty="0" smtClean="0"/>
              <a:t>; </a:t>
            </a:r>
            <a:r>
              <a:rPr lang="en-US" sz="2400" dirty="0" err="1" smtClean="0"/>
              <a:t>Hội</a:t>
            </a:r>
            <a:r>
              <a:rPr lang="en-US" sz="2400" dirty="0" smtClean="0"/>
              <a:t> </a:t>
            </a:r>
            <a:r>
              <a:rPr lang="en-US" sz="2400" dirty="0" err="1" smtClean="0"/>
              <a:t>nghị</a:t>
            </a:r>
            <a:r>
              <a:rPr lang="en-US" sz="2400" dirty="0" smtClean="0"/>
              <a:t>, </a:t>
            </a:r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huấn</a:t>
            </a:r>
            <a:r>
              <a:rPr lang="en-US" sz="2400" dirty="0" smtClean="0"/>
              <a:t>, </a:t>
            </a:r>
            <a:r>
              <a:rPr lang="en-US" sz="2400" dirty="0" err="1" smtClean="0"/>
              <a:t>Mít</a:t>
            </a:r>
            <a:r>
              <a:rPr lang="en-US" sz="2400" dirty="0" smtClean="0"/>
              <a:t> ting, </a:t>
            </a:r>
            <a:r>
              <a:rPr lang="en-US" sz="2400" dirty="0" err="1" smtClean="0"/>
              <a:t>Phát</a:t>
            </a:r>
            <a:r>
              <a:rPr lang="en-US" sz="2400" dirty="0" smtClean="0"/>
              <a:t> </a:t>
            </a:r>
            <a:r>
              <a:rPr lang="en-US" sz="2400" dirty="0" err="1" smtClean="0"/>
              <a:t>thanh</a:t>
            </a:r>
            <a:r>
              <a:rPr lang="en-US" sz="2400" dirty="0" smtClean="0"/>
              <a:t> </a:t>
            </a:r>
            <a:r>
              <a:rPr lang="en-US" sz="2400" dirty="0" err="1" smtClean="0"/>
              <a:t>truyền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; Treo </a:t>
            </a:r>
            <a:r>
              <a:rPr lang="en-US" sz="2400" dirty="0" err="1" smtClean="0"/>
              <a:t>băng</a:t>
            </a:r>
            <a:r>
              <a:rPr lang="en-US" sz="2400" dirty="0" smtClean="0"/>
              <a:t> </a:t>
            </a:r>
            <a:r>
              <a:rPr lang="en-US" sz="2400" dirty="0" err="1" smtClean="0"/>
              <a:t>rôn</a:t>
            </a:r>
            <a:r>
              <a:rPr lang="en-US" sz="2400" dirty="0" smtClean="0"/>
              <a:t>, </a:t>
            </a:r>
            <a:r>
              <a:rPr lang="en-US" sz="2400" dirty="0" err="1" smtClean="0"/>
              <a:t>khẩu</a:t>
            </a:r>
            <a:r>
              <a:rPr lang="en-US" sz="2400" dirty="0" smtClean="0"/>
              <a:t> </a:t>
            </a:r>
            <a:r>
              <a:rPr lang="en-US" sz="2400" dirty="0" err="1" smtClean="0"/>
              <a:t>hiệu</a:t>
            </a:r>
            <a:r>
              <a:rPr lang="en-US" sz="2400" dirty="0" smtClean="0"/>
              <a:t>, </a:t>
            </a:r>
            <a:r>
              <a:rPr lang="en-US" sz="2400" dirty="0" err="1" smtClean="0"/>
              <a:t>Điểm</a:t>
            </a:r>
            <a:r>
              <a:rPr lang="en-US" sz="2400" dirty="0" smtClean="0"/>
              <a:t> </a:t>
            </a:r>
            <a:r>
              <a:rPr lang="en-US" sz="2400" dirty="0" err="1" smtClean="0"/>
              <a:t>tư</a:t>
            </a:r>
            <a:r>
              <a:rPr lang="en-US" sz="2400" dirty="0" smtClean="0"/>
              <a:t> </a:t>
            </a:r>
            <a:r>
              <a:rPr lang="en-US" sz="2400" dirty="0" err="1" smtClean="0"/>
              <a:t>vấn</a:t>
            </a:r>
            <a:r>
              <a:rPr lang="en-US" sz="2400" dirty="0" smtClean="0"/>
              <a:t> </a:t>
            </a:r>
            <a:r>
              <a:rPr lang="en-US" sz="2400" dirty="0" err="1" smtClean="0"/>
              <a:t>thông</a:t>
            </a:r>
            <a:r>
              <a:rPr lang="en-US" sz="2400" dirty="0" smtClean="0"/>
              <a:t> tin.</a:t>
            </a:r>
          </a:p>
          <a:p>
            <a:pPr marL="0" indent="0">
              <a:buNone/>
            </a:pPr>
            <a:r>
              <a:rPr lang="en-US" sz="2400" dirty="0" smtClean="0"/>
              <a:t>- 2012 -2014: </a:t>
            </a:r>
            <a:r>
              <a:rPr lang="en-US" sz="2400" dirty="0" err="1" smtClean="0"/>
              <a:t>Cục</a:t>
            </a:r>
            <a:r>
              <a:rPr lang="en-US" sz="2400" dirty="0" smtClean="0"/>
              <a:t> QLCT </a:t>
            </a:r>
            <a:r>
              <a:rPr lang="en-US" sz="2400" dirty="0" err="1" smtClean="0"/>
              <a:t>tổ</a:t>
            </a:r>
            <a:r>
              <a:rPr lang="en-US" sz="2400" dirty="0" smtClean="0"/>
              <a:t> </a:t>
            </a:r>
            <a:r>
              <a:rPr lang="en-US" sz="2400" dirty="0" err="1" smtClean="0"/>
              <a:t>chức</a:t>
            </a:r>
            <a:r>
              <a:rPr lang="en-US" sz="2400" dirty="0" smtClean="0"/>
              <a:t> 40 </a:t>
            </a:r>
            <a:r>
              <a:rPr lang="en-US" sz="2400" dirty="0" err="1"/>
              <a:t>hội</a:t>
            </a:r>
            <a:r>
              <a:rPr lang="en-US" sz="2400" dirty="0"/>
              <a:t> </a:t>
            </a:r>
            <a:r>
              <a:rPr lang="en-US" sz="2400" dirty="0" err="1"/>
              <a:t>nghị</a:t>
            </a:r>
            <a:r>
              <a:rPr lang="en-US" sz="2400" dirty="0"/>
              <a:t>, </a:t>
            </a:r>
            <a:r>
              <a:rPr lang="en-US" sz="2400" dirty="0" err="1"/>
              <a:t>hội</a:t>
            </a:r>
            <a:r>
              <a:rPr lang="en-US" sz="2400" dirty="0"/>
              <a:t> </a:t>
            </a:r>
            <a:r>
              <a:rPr lang="en-US" sz="2400" dirty="0" err="1"/>
              <a:t>thảo</a:t>
            </a:r>
            <a:r>
              <a:rPr lang="en-US" sz="2400" dirty="0"/>
              <a:t>, 25 </a:t>
            </a:r>
            <a:r>
              <a:rPr lang="en-US" sz="2400" dirty="0" err="1"/>
              <a:t>lớp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 smtClean="0"/>
              <a:t>huấn</a:t>
            </a:r>
            <a:r>
              <a:rPr lang="en-US" sz="2400" dirty="0" smtClean="0"/>
              <a:t>. </a:t>
            </a:r>
            <a:r>
              <a:rPr lang="en-US" sz="2400" dirty="0" err="1" smtClean="0"/>
              <a:t>Phát</a:t>
            </a:r>
            <a:r>
              <a:rPr lang="en-US" sz="2400" dirty="0" smtClean="0"/>
              <a:t> </a:t>
            </a:r>
            <a:r>
              <a:rPr lang="en-US" sz="2400" dirty="0" err="1" smtClean="0"/>
              <a:t>động</a:t>
            </a:r>
            <a:r>
              <a:rPr lang="en-US" sz="2400" dirty="0" smtClean="0"/>
              <a:t> </a:t>
            </a:r>
            <a:r>
              <a:rPr lang="en-US" sz="2400" dirty="0" err="1" smtClean="0"/>
              <a:t>hưởng</a:t>
            </a:r>
            <a:r>
              <a:rPr lang="en-US" sz="2400" dirty="0" smtClean="0"/>
              <a:t> </a:t>
            </a:r>
            <a:r>
              <a:rPr lang="en-US" sz="2400" dirty="0" err="1" smtClean="0"/>
              <a:t>ứng</a:t>
            </a:r>
            <a:r>
              <a:rPr lang="en-US" sz="2400" dirty="0" smtClean="0"/>
              <a:t> </a:t>
            </a:r>
            <a:r>
              <a:rPr lang="en-US" sz="2400" dirty="0" err="1" smtClean="0"/>
              <a:t>Ngày</a:t>
            </a:r>
            <a:r>
              <a:rPr lang="en-US" sz="2400" dirty="0" smtClean="0"/>
              <a:t> </a:t>
            </a:r>
            <a:r>
              <a:rPr lang="en-US" sz="2400" dirty="0" err="1" smtClean="0"/>
              <a:t>Quyền</a:t>
            </a:r>
            <a:r>
              <a:rPr lang="en-US" sz="2400" dirty="0" smtClean="0"/>
              <a:t> n</a:t>
            </a:r>
            <a:r>
              <a:rPr lang="vi-VN" sz="2400" dirty="0" smtClean="0"/>
              <a:t>gười tiêu dùng</a:t>
            </a:r>
            <a:r>
              <a:rPr lang="en-US" sz="2400" dirty="0" smtClean="0"/>
              <a:t> </a:t>
            </a:r>
            <a:r>
              <a:rPr lang="en-US" sz="2400" dirty="0" err="1" smtClean="0"/>
              <a:t>thế</a:t>
            </a:r>
            <a:r>
              <a:rPr lang="en-US" sz="2400" dirty="0" smtClean="0"/>
              <a:t> </a:t>
            </a:r>
            <a:r>
              <a:rPr lang="en-US" sz="2400" dirty="0" err="1" smtClean="0"/>
              <a:t>giới</a:t>
            </a:r>
            <a:r>
              <a:rPr lang="en-US" sz="2400" dirty="0" smtClean="0"/>
              <a:t> 15 </a:t>
            </a:r>
            <a:r>
              <a:rPr lang="en-US" sz="2400" dirty="0" err="1" smtClean="0"/>
              <a:t>tháng</a:t>
            </a:r>
            <a:r>
              <a:rPr lang="en-US" sz="2400" dirty="0" smtClean="0"/>
              <a:t> 3: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- </a:t>
            </a:r>
            <a:r>
              <a:rPr lang="en-US" sz="2400" dirty="0" err="1" smtClean="0"/>
              <a:t>Hoạt</a:t>
            </a:r>
            <a:r>
              <a:rPr lang="en-US" sz="2400" dirty="0" smtClean="0"/>
              <a:t> </a:t>
            </a:r>
            <a:r>
              <a:rPr lang="en-US" sz="2400" dirty="0" err="1" smtClean="0"/>
              <a:t>động</a:t>
            </a:r>
            <a:r>
              <a:rPr lang="en-US" sz="2400" dirty="0" smtClean="0"/>
              <a:t> </a:t>
            </a:r>
            <a:r>
              <a:rPr lang="en-US" sz="2400" dirty="0" err="1" smtClean="0"/>
              <a:t>tuyên</a:t>
            </a:r>
            <a:r>
              <a:rPr lang="en-US" sz="2400" dirty="0" smtClean="0"/>
              <a:t> </a:t>
            </a:r>
            <a:r>
              <a:rPr lang="en-US" sz="2400" dirty="0" err="1" smtClean="0"/>
              <a:t>truyền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 </a:t>
            </a:r>
            <a:r>
              <a:rPr lang="en-US" sz="2400" dirty="0" err="1" smtClean="0"/>
              <a:t>cả</a:t>
            </a:r>
            <a:r>
              <a:rPr lang="en-US" sz="2400" dirty="0" smtClean="0"/>
              <a:t> </a:t>
            </a:r>
            <a:r>
              <a:rPr lang="en-US" sz="2400" dirty="0" err="1" smtClean="0"/>
              <a:t>nước</a:t>
            </a:r>
            <a:r>
              <a:rPr lang="en-US" sz="2400" dirty="0" smtClean="0"/>
              <a:t> </a:t>
            </a:r>
            <a:r>
              <a:rPr lang="en-US" sz="2400" dirty="0" err="1" smtClean="0"/>
              <a:t>năm</a:t>
            </a:r>
            <a:r>
              <a:rPr lang="en-US" sz="2400" dirty="0" smtClean="0"/>
              <a:t> 2013:</a:t>
            </a:r>
          </a:p>
          <a:p>
            <a:pPr>
              <a:buFontTx/>
              <a:buChar char="-"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indent="-457200"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478039"/>
              </p:ext>
            </p:extLst>
          </p:nvPr>
        </p:nvGraphicFramePr>
        <p:xfrm>
          <a:off x="1447800" y="4038600"/>
          <a:ext cx="6629400" cy="741680"/>
        </p:xfrm>
        <a:graphic>
          <a:graphicData uri="http://schemas.openxmlformats.org/drawingml/2006/table">
            <a:tbl>
              <a:tblPr firstRow="1" bandRow="1"/>
              <a:tblGrid>
                <a:gridCol w="1676400"/>
                <a:gridCol w="1219200"/>
                <a:gridCol w="1219200"/>
                <a:gridCol w="11430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tỉnh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890146"/>
              </p:ext>
            </p:extLst>
          </p:nvPr>
        </p:nvGraphicFramePr>
        <p:xfrm>
          <a:off x="1447800" y="5582920"/>
          <a:ext cx="6923315" cy="741680"/>
        </p:xfrm>
        <a:graphic>
          <a:graphicData uri="http://schemas.openxmlformats.org/drawingml/2006/table">
            <a:tbl>
              <a:tblPr firstRow="1" bandRow="1"/>
              <a:tblGrid>
                <a:gridCol w="1615440"/>
                <a:gridCol w="939593"/>
                <a:gridCol w="906624"/>
                <a:gridCol w="1153886"/>
                <a:gridCol w="1153886"/>
                <a:gridCol w="11538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smtClean="0"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r>
                        <a:rPr lang="en-US" sz="1500" baseline="0" smtClean="0">
                          <a:latin typeface="Times New Roman" pitchFamily="18" charset="0"/>
                          <a:cs typeface="Times New Roman" pitchFamily="18" charset="0"/>
                        </a:rPr>
                        <a:t> thảo</a:t>
                      </a:r>
                      <a:endParaRPr lang="en-US" sz="15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smtClean="0"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r>
                        <a:rPr lang="en-US" sz="1500" baseline="0" smtClean="0">
                          <a:latin typeface="Times New Roman" pitchFamily="18" charset="0"/>
                          <a:cs typeface="Times New Roman" pitchFamily="18" charset="0"/>
                        </a:rPr>
                        <a:t> nghị</a:t>
                      </a:r>
                      <a:endParaRPr lang="en-US" sz="15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smtClean="0"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r>
                        <a:rPr lang="en-US" sz="15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huấn</a:t>
                      </a:r>
                      <a:endParaRPr lang="en-US" sz="15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smtClean="0">
                          <a:latin typeface="Times New Roman" pitchFamily="18" charset="0"/>
                          <a:cs typeface="Times New Roman" pitchFamily="18" charset="0"/>
                        </a:rPr>
                        <a:t>Mít</a:t>
                      </a:r>
                      <a:r>
                        <a:rPr lang="en-US" sz="1500" baseline="0" smtClean="0">
                          <a:latin typeface="Times New Roman" pitchFamily="18" charset="0"/>
                          <a:cs typeface="Times New Roman" pitchFamily="18" charset="0"/>
                        </a:rPr>
                        <a:t> ting</a:t>
                      </a:r>
                      <a:endParaRPr lang="en-US" sz="15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i="0" smtClean="0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1500" b="1" i="0" baseline="0" smtClean="0">
                          <a:latin typeface="Times New Roman" pitchFamily="18" charset="0"/>
                          <a:cs typeface="Times New Roman" pitchFamily="18" charset="0"/>
                        </a:rPr>
                        <a:t> thanh</a:t>
                      </a:r>
                      <a:endParaRPr lang="en-US" sz="1500" b="1" i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SL </a:t>
                      </a:r>
                      <a:r>
                        <a:rPr lang="en-US" sz="15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endParaRPr lang="en-US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181</a:t>
                      </a:r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1519</a:t>
                      </a:r>
                      <a:endParaRPr lang="en-US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645</a:t>
                      </a:r>
                      <a:endParaRPr lang="en-US" sz="15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0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7772400" cy="452596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500" dirty="0" err="1" smtClean="0"/>
              <a:t>Tiếp</a:t>
            </a:r>
            <a:r>
              <a:rPr lang="en-US" sz="2500" dirty="0" smtClean="0"/>
              <a:t> </a:t>
            </a:r>
            <a:r>
              <a:rPr lang="en-US" sz="2500" dirty="0" err="1" smtClean="0"/>
              <a:t>nhận</a:t>
            </a:r>
            <a:r>
              <a:rPr lang="en-US" sz="2500" dirty="0" smtClean="0"/>
              <a:t> </a:t>
            </a:r>
            <a:r>
              <a:rPr lang="en-US" sz="2500" dirty="0" err="1" smtClean="0"/>
              <a:t>và</a:t>
            </a:r>
            <a:r>
              <a:rPr lang="en-US" sz="2500" dirty="0" smtClean="0"/>
              <a:t> </a:t>
            </a:r>
            <a:r>
              <a:rPr lang="en-US" sz="2500" dirty="0" err="1" smtClean="0"/>
              <a:t>giải</a:t>
            </a:r>
            <a:r>
              <a:rPr lang="en-US" sz="2500" dirty="0" smtClean="0"/>
              <a:t> </a:t>
            </a:r>
            <a:r>
              <a:rPr lang="en-US" sz="2500" dirty="0" err="1" smtClean="0"/>
              <a:t>quyết</a:t>
            </a:r>
            <a:r>
              <a:rPr lang="en-US" sz="2500" dirty="0" smtClean="0"/>
              <a:t> </a:t>
            </a:r>
            <a:r>
              <a:rPr lang="en-US" sz="2500" dirty="0" err="1" smtClean="0"/>
              <a:t>khiếu</a:t>
            </a:r>
            <a:r>
              <a:rPr lang="en-US" sz="2500" dirty="0" smtClean="0"/>
              <a:t> </a:t>
            </a:r>
            <a:r>
              <a:rPr lang="en-US" sz="2500" dirty="0" err="1" smtClean="0"/>
              <a:t>nại</a:t>
            </a:r>
            <a:endParaRPr lang="en-US" sz="25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sz="2500" dirty="0" smtClean="0"/>
              <a:t>Web: </a:t>
            </a:r>
            <a:r>
              <a:rPr lang="vi-VN" sz="2500" dirty="0" smtClean="0">
                <a:hlinkClick r:id="rId3"/>
              </a:rPr>
              <a:t>http</a:t>
            </a:r>
            <a:r>
              <a:rPr lang="vi-VN" sz="2500" dirty="0">
                <a:hlinkClick r:id="rId3"/>
              </a:rPr>
              <a:t>://bvntd.vca.gov.vn</a:t>
            </a:r>
            <a:r>
              <a:rPr lang="vi-VN" sz="2500" dirty="0" smtClean="0">
                <a:hlinkClick r:id="rId3"/>
              </a:rPr>
              <a:t>/</a:t>
            </a:r>
            <a:r>
              <a:rPr lang="en-US" sz="2500" dirty="0" smtClean="0"/>
              <a:t>;     Call Center: </a:t>
            </a:r>
            <a:r>
              <a:rPr lang="en-US" sz="2500" b="1" dirty="0" smtClean="0"/>
              <a:t>1800 6838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en-US" sz="2500" b="1" dirty="0" smtClean="0"/>
          </a:p>
          <a:p>
            <a:pPr marL="0" indent="0">
              <a:buNone/>
            </a:pPr>
            <a:r>
              <a:rPr lang="en-US" sz="2500" b="1" dirty="0" smtClean="0"/>
              <a:t> </a:t>
            </a:r>
            <a:endParaRPr lang="en-US" sz="25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indent="-457200"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833601111"/>
              </p:ext>
            </p:extLst>
          </p:nvPr>
        </p:nvGraphicFramePr>
        <p:xfrm>
          <a:off x="3733800" y="1066800"/>
          <a:ext cx="48768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0"/>
            <a:ext cx="2362200" cy="4335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2522930"/>
            <a:ext cx="4643438" cy="34222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3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2500" b="1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038030785"/>
              </p:ext>
            </p:extLst>
          </p:nvPr>
        </p:nvGraphicFramePr>
        <p:xfrm>
          <a:off x="4114800" y="1333500"/>
          <a:ext cx="4876800" cy="5424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823287211"/>
              </p:ext>
            </p:extLst>
          </p:nvPr>
        </p:nvGraphicFramePr>
        <p:xfrm>
          <a:off x="76200" y="1371600"/>
          <a:ext cx="4199492" cy="32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1" name="Picture 2" descr="Description: http://vcad.gov.vn/uploads/image/2014/09_06/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876800"/>
            <a:ext cx="3286979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9564" y="4724400"/>
            <a:ext cx="2743200" cy="5539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khiếu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nại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5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0772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Thu </a:t>
            </a:r>
            <a:r>
              <a:rPr lang="en-US" sz="2400" b="1" dirty="0" err="1" smtClean="0"/>
              <a:t>hồi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sản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phẩm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khuyết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tật</a:t>
            </a: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err="1" smtClean="0"/>
              <a:t>Tham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mạng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lưới</a:t>
            </a:r>
            <a:r>
              <a:rPr lang="en-US" sz="2400" b="1" dirty="0" smtClean="0"/>
              <a:t> chia </a:t>
            </a:r>
            <a:r>
              <a:rPr lang="en-US" sz="2400" b="1" dirty="0" err="1" smtClean="0"/>
              <a:t>sẻ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thông</a:t>
            </a:r>
            <a:r>
              <a:rPr lang="en-US" sz="2400" b="1" dirty="0" smtClean="0"/>
              <a:t> tin </a:t>
            </a:r>
            <a:r>
              <a:rPr lang="en-US" sz="2400" b="1" dirty="0" err="1" smtClean="0"/>
              <a:t>trong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vực</a:t>
            </a:r>
            <a:r>
              <a:rPr lang="en-US" sz="2400" b="1" dirty="0" smtClean="0"/>
              <a:t> ASEAN</a:t>
            </a:r>
          </a:p>
          <a:p>
            <a:pPr marL="0" indent="0" algn="l">
              <a:buNone/>
            </a:pPr>
            <a:r>
              <a:rPr lang="en-US" sz="2400" dirty="0">
                <a:hlinkClick r:id="rId2"/>
              </a:rPr>
              <a:t>http://aseanconsumer.org/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indent="-457200"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885590"/>
              </p:ext>
            </p:extLst>
          </p:nvPr>
        </p:nvGraphicFramePr>
        <p:xfrm>
          <a:off x="609600" y="2438400"/>
          <a:ext cx="6080760" cy="838200"/>
        </p:xfrm>
        <a:graphic>
          <a:graphicData uri="http://schemas.openxmlformats.org/drawingml/2006/table">
            <a:tbl>
              <a:tblPr firstRow="1" firstCol="1" bandRow="1"/>
              <a:tblGrid>
                <a:gridCol w="1520190"/>
                <a:gridCol w="1520190"/>
                <a:gridCol w="1520190"/>
                <a:gridCol w="1520190"/>
              </a:tblGrid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Năm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Đến 10/2014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 vụ thu hồi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6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07384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Module">
    <a:majorFont>
      <a:latin typeface="Corbel"/>
      <a:ea typeface=""/>
      <a:cs typeface=""/>
      <a:font script="Jpan" typeface="HGｺﾞｼｯｸM"/>
      <a:font script="Hang" typeface="HY엽서L"/>
      <a:font script="Hans" typeface="楷体_GB2312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rbel"/>
      <a:ea typeface=""/>
      <a:cs typeface=""/>
      <a:font script="Jpan" typeface="HGｺﾞｼｯｸM"/>
      <a:font script="Hang" typeface="HY엽서L"/>
      <a:font script="Hans" typeface="楷体_GB2312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 rotWithShape="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Module">
    <a:majorFont>
      <a:latin typeface="Corbel"/>
      <a:ea typeface=""/>
      <a:cs typeface=""/>
      <a:font script="Jpan" typeface="HGｺﾞｼｯｸM"/>
      <a:font script="Hang" typeface="HY엽서L"/>
      <a:font script="Hans" typeface="楷体_GB2312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rbel"/>
      <a:ea typeface=""/>
      <a:cs typeface=""/>
      <a:font script="Jpan" typeface="HGｺﾞｼｯｸM"/>
      <a:font script="Hang" typeface="HY엽서L"/>
      <a:font script="Hans" typeface="楷体_GB2312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 rotWithShape="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0B57212-D278-4F09-9602-9B26806117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TS010073846</Template>
  <TotalTime>0</TotalTime>
  <Words>976</Words>
  <Application>Microsoft Office PowerPoint</Application>
  <PresentationFormat>On-screen Show (4:3)</PresentationFormat>
  <Paragraphs>156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TS010073846</vt:lpstr>
      <vt:lpstr>Custom Design</vt:lpstr>
      <vt:lpstr>PowerPoint Presentation</vt:lpstr>
      <vt:lpstr>NHÌN LẠI BA NĂM  THỰC THI LUẬT BẢO VỆ QUYỀN LỢI NGƯỜI TIÊU DÙNG</vt:lpstr>
      <vt:lpstr>Nội dung</vt:lpstr>
      <vt:lpstr>1. Kết quả đạt được</vt:lpstr>
      <vt:lpstr>1. Kết quả đạt được</vt:lpstr>
      <vt:lpstr>1. Kết quả đạt được</vt:lpstr>
      <vt:lpstr>1. Kết quả đạt được</vt:lpstr>
      <vt:lpstr>1. Kết quả đạt được</vt:lpstr>
      <vt:lpstr>1. Kết quả đạt được</vt:lpstr>
      <vt:lpstr>1. Kết quả đạt được</vt:lpstr>
      <vt:lpstr>2. Hạn chế, tồn tại</vt:lpstr>
      <vt:lpstr>3. Đề xuất phương hướng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2012-05-17T16:58:38Z</dcterms:created>
  <dcterms:modified xsi:type="dcterms:W3CDTF">2015-03-10T03:29:08Z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