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58" r:id="rId4"/>
    <p:sldId id="260" r:id="rId5"/>
    <p:sldId id="259" r:id="rId6"/>
    <p:sldId id="261" r:id="rId7"/>
  </p:sldIdLst>
  <p:sldSz cx="9144000" cy="6858000" type="screen4x3"/>
  <p:notesSz cx="6794500" cy="9906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3651B-DB40-48A8-B2F4-12D9A1DEFC6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E14D3-631F-4066-A637-1CDAF9375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FB83A-95AE-4830-98EC-5317A9B593F7}" type="datetimeFigureOut">
              <a:rPr lang="da-DK" smtClean="0"/>
              <a:pPr/>
              <a:t>13-09-2012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B71D6-FBCF-4410-A4B7-D6BF484728AE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D83F-2C2B-4262-B155-ABB9EBDEE966}" type="datetimeFigureOut">
              <a:rPr lang="da-DK" smtClean="0"/>
              <a:pPr/>
              <a:t>13-09-2012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9C23-3635-482D-BA99-042C6246962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D83F-2C2B-4262-B155-ABB9EBDEE966}" type="datetimeFigureOut">
              <a:rPr lang="da-DK" smtClean="0"/>
              <a:pPr/>
              <a:t>13-09-2012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9C23-3635-482D-BA99-042C6246962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D83F-2C2B-4262-B155-ABB9EBDEE966}" type="datetimeFigureOut">
              <a:rPr lang="da-DK" smtClean="0"/>
              <a:pPr/>
              <a:t>13-09-2012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9C23-3635-482D-BA99-042C6246962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D83F-2C2B-4262-B155-ABB9EBDEE966}" type="datetimeFigureOut">
              <a:rPr lang="da-DK" smtClean="0"/>
              <a:pPr/>
              <a:t>13-09-2012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9C23-3635-482D-BA99-042C6246962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D83F-2C2B-4262-B155-ABB9EBDEE966}" type="datetimeFigureOut">
              <a:rPr lang="da-DK" smtClean="0"/>
              <a:pPr/>
              <a:t>13-09-2012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9C23-3635-482D-BA99-042C6246962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D83F-2C2B-4262-B155-ABB9EBDEE966}" type="datetimeFigureOut">
              <a:rPr lang="da-DK" smtClean="0"/>
              <a:pPr/>
              <a:t>13-09-2012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9C23-3635-482D-BA99-042C6246962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D83F-2C2B-4262-B155-ABB9EBDEE966}" type="datetimeFigureOut">
              <a:rPr lang="da-DK" smtClean="0"/>
              <a:pPr/>
              <a:t>13-09-2012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9C23-3635-482D-BA99-042C6246962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D83F-2C2B-4262-B155-ABB9EBDEE966}" type="datetimeFigureOut">
              <a:rPr lang="da-DK" smtClean="0"/>
              <a:pPr/>
              <a:t>13-09-2012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9C23-3635-482D-BA99-042C6246962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D83F-2C2B-4262-B155-ABB9EBDEE966}" type="datetimeFigureOut">
              <a:rPr lang="da-DK" smtClean="0"/>
              <a:pPr/>
              <a:t>13-09-2012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9C23-3635-482D-BA99-042C6246962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D83F-2C2B-4262-B155-ABB9EBDEE966}" type="datetimeFigureOut">
              <a:rPr lang="da-DK" smtClean="0"/>
              <a:pPr/>
              <a:t>13-09-2012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9C23-3635-482D-BA99-042C6246962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9D83F-2C2B-4262-B155-ABB9EBDEE966}" type="datetimeFigureOut">
              <a:rPr lang="da-DK" smtClean="0"/>
              <a:pPr/>
              <a:t>13-09-2012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9C23-3635-482D-BA99-042C6246962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9D83F-2C2B-4262-B155-ABB9EBDEE966}" type="datetimeFigureOut">
              <a:rPr lang="da-DK" smtClean="0"/>
              <a:pPr/>
              <a:t>13-09-2012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C9C23-3635-482D-BA99-042C6246962B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864096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ĐÓNG GÓP TÌNH NGUYỆN CHO HÀNG HÓA CÔNG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95536" y="1253221"/>
            <a:ext cx="8496944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GB" sz="16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Đây</a:t>
            </a: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trò</a:t>
            </a: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chơi</a:t>
            </a: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đơn</a:t>
            </a: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giản</a:t>
            </a: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Mỗi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chơi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sẽ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phát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cùng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trị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khác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màu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2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đỏ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cơ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rô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đen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bích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nhép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Trò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chơi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gồm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vòng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vòng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chơi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bắt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đầu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hướng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dẫn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sẽ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đến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chỗ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mỗi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chơi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nhận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úp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mặt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xuống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xung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quanh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gì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đặt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lên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phía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tay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hướng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dẫn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tiền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định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kiếm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chơi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xác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định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thông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qua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màu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đỏ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GB" sz="16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Bốn</a:t>
            </a: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vòng</a:t>
            </a: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đầu</a:t>
            </a: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mỗi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đỏ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giữ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chơi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sẽ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kiếm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40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nghìn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đồng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đen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giữ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chơi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sẽ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nhận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đồng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đỏ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chơi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đưa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hướng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dẫn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đóng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góp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đỏ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tất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chơi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sẽ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ảnh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hưởng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đến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tiền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kiếm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tất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mọi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cụ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mỗi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chơi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sẽ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nhận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nghìn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đồng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mỗi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đỏ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mà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hướng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dẫn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mỗi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vòng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chơi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đen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mà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hướng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dẫn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trị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đối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chơi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hướng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dẫn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sẽ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thông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báo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đưa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màu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gì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hướng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dẫn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sẽ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trả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chơi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mỗi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vòng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tiếp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tục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chơi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vòng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tiếp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tiền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định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kiếm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chơi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sẽ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công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tiền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kiếm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40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nghìn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tổng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đỏ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chơi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giữ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+ 10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nghìn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tổng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quân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đỏ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tất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chơi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đóng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góp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mỗi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vòng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ĐÓNG GÓP TÌNH NGUYỆN CHO HÀNG HÓA CÔNG</a:t>
            </a:r>
            <a:endParaRPr lang="da-DK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da-DK" b="1" dirty="0" smtClean="0">
                <a:latin typeface="Times New Roman" pitchFamily="18" charset="0"/>
                <a:cs typeface="Times New Roman" pitchFamily="18" charset="0"/>
              </a:rPr>
              <a:t>Kết quả như thế nào?</a:t>
            </a:r>
            <a:endParaRPr lang="da-DK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Ban đầu đóng góp cao, sau đó giảm dần;</a:t>
            </a: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Giá trị của quân bài đỏ càng cao, có thể đóng góp sẽ càng thấp;</a:t>
            </a: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Thảo luận nhóm có thể tăng mức đóng góp.</a:t>
            </a: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endParaRPr lang="da-DK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ĐÓNG GÓP TÌNH NGUYỆN CHO HÀNG HÓA CÔNG</a:t>
            </a:r>
            <a:endParaRPr lang="da-DK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da-DK" b="1" dirty="0" smtClean="0">
                <a:latin typeface="Times New Roman" pitchFamily="18" charset="0"/>
                <a:cs typeface="Times New Roman" pitchFamily="18" charset="0"/>
              </a:rPr>
              <a:t>Các vấn đề ở đây là gì?</a:t>
            </a:r>
            <a:endParaRPr lang="da-DK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Tính không thể loại trừ (Non-excludable):</a:t>
            </a: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Nếu một người đóng góp quan đỏ, mọi người sẽ được hưởng lợi</a:t>
            </a: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Mọi người không thể bị loại trừ trong việc hưởng lợi từ các đóng góp của mọi người</a:t>
            </a: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Không cạnh tranh (Non-rivalrous):</a:t>
            </a: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Số tiền kiếm được của một người từ đóng góp chung không làm giảm số tiền kiếm được của người khác.</a:t>
            </a:r>
            <a:endParaRPr lang="da-DK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ĐÓNG GÓP TÌNH NGUYỆN CHO HÀNG HÓA CÔNG</a:t>
            </a:r>
            <a:endParaRPr lang="da-DK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da-DK" b="1" dirty="0" smtClean="0">
                <a:latin typeface="Times New Roman" pitchFamily="18" charset="0"/>
                <a:cs typeface="Times New Roman" pitchFamily="18" charset="0"/>
              </a:rPr>
              <a:t>Các vấn đề ở đây là gì?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Vấn đề người ăn theo:</a:t>
            </a: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Mọi người điều hy vọng những người khác sẽ đóng góp quân bài đỏ (khuyến khích trở thành người ăn theo) </a:t>
            </a: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ĐÓNG GÓP TÌNH NGUYỆN CHO HÀNG HÓA CÔNG</a:t>
            </a:r>
            <a:endParaRPr lang="da-DK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da-DK" b="1" dirty="0" smtClean="0">
                <a:latin typeface="Times New Roman" pitchFamily="18" charset="0"/>
                <a:cs typeface="Times New Roman" pitchFamily="18" charset="0"/>
              </a:rPr>
              <a:t>Giải pháp là gì?</a:t>
            </a:r>
            <a:endParaRPr lang="da-DK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ĐÓNG GÓP TÌNH NGUYỆN CHO HÀNG HÓA CÔNG</a:t>
            </a:r>
            <a:endParaRPr lang="da-DK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920880" cy="4896544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da-DK" b="1" dirty="0" smtClean="0">
                <a:latin typeface="Times New Roman" pitchFamily="18" charset="0"/>
                <a:cs typeface="Times New Roman" pitchFamily="18" charset="0"/>
              </a:rPr>
              <a:t>Giải pháp là gì?</a:t>
            </a:r>
            <a:endParaRPr lang="da-DK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710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ĐÓNG GÓP TÌNH NGUYỆN CHO HÀNG HÓA CÔNG</vt:lpstr>
      <vt:lpstr>ĐÓNG GÓP TÌNH NGUYỆN CHO HÀNG HÓA CÔNG</vt:lpstr>
      <vt:lpstr>ĐÓNG GÓP TÌNH NGUYỆN CHO HÀNG HÓA CÔNG</vt:lpstr>
      <vt:lpstr>ĐÓNG GÓP TÌNH NGUYỆN CHO HÀNG HÓA CÔNG</vt:lpstr>
      <vt:lpstr>ĐÓNG GÓP TÌNH NGUYỆN CHO HÀNG HÓA CÔNG</vt:lpstr>
      <vt:lpstr>ĐÓNG GÓP TÌNH NGUYỆN CHO HÀNG HÓA CÔNG</vt:lpstr>
    </vt:vector>
  </TitlesOfParts>
  <Company>Syddansk Unversitet - University of Southern Denmark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Voluntary contribution to a public good</dc:title>
  <dc:creator>nvt</dc:creator>
  <cp:lastModifiedBy>Thanh</cp:lastModifiedBy>
  <cp:revision>26</cp:revision>
  <dcterms:created xsi:type="dcterms:W3CDTF">2010-09-10T14:26:46Z</dcterms:created>
  <dcterms:modified xsi:type="dcterms:W3CDTF">2012-09-13T13:56:51Z</dcterms:modified>
</cp:coreProperties>
</file>